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3" r:id="rId11"/>
    <p:sldId id="266" r:id="rId12"/>
    <p:sldId id="267" r:id="rId13"/>
    <p:sldId id="268" r:id="rId14"/>
    <p:sldId id="281" r:id="rId15"/>
    <p:sldId id="276" r:id="rId16"/>
    <p:sldId id="280" r:id="rId17"/>
    <p:sldId id="277" r:id="rId18"/>
    <p:sldId id="278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svg"/><Relationship Id="rId1" Type="http://schemas.openxmlformats.org/officeDocument/2006/relationships/image" Target="../media/image11.png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2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svg"/><Relationship Id="rId1" Type="http://schemas.openxmlformats.org/officeDocument/2006/relationships/image" Target="../media/image19.png"/><Relationship Id="rId6" Type="http://schemas.openxmlformats.org/officeDocument/2006/relationships/image" Target="../media/image38.svg"/><Relationship Id="rId5" Type="http://schemas.openxmlformats.org/officeDocument/2006/relationships/image" Target="../media/image21.png"/><Relationship Id="rId4" Type="http://schemas.openxmlformats.org/officeDocument/2006/relationships/image" Target="../media/image3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7.png"/><Relationship Id="rId1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svg"/><Relationship Id="rId1" Type="http://schemas.openxmlformats.org/officeDocument/2006/relationships/image" Target="../media/image11.png"/><Relationship Id="rId6" Type="http://schemas.openxmlformats.org/officeDocument/2006/relationships/image" Target="../media/image24.svg"/><Relationship Id="rId5" Type="http://schemas.openxmlformats.org/officeDocument/2006/relationships/image" Target="../media/image13.png"/><Relationship Id="rId4" Type="http://schemas.openxmlformats.org/officeDocument/2006/relationships/image" Target="../media/image22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4.svg"/><Relationship Id="rId1" Type="http://schemas.openxmlformats.org/officeDocument/2006/relationships/image" Target="../media/image19.png"/><Relationship Id="rId6" Type="http://schemas.openxmlformats.org/officeDocument/2006/relationships/image" Target="../media/image38.svg"/><Relationship Id="rId5" Type="http://schemas.openxmlformats.org/officeDocument/2006/relationships/image" Target="../media/image21.png"/><Relationship Id="rId4" Type="http://schemas.openxmlformats.org/officeDocument/2006/relationships/image" Target="../media/image3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1DC0D5-40F4-417E-8A99-8495BDEA6F2E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35CDF056-9B4C-41B0-A4C4-60D50D4FC5C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Juan Pablo Soto</a:t>
          </a:r>
          <a:r>
            <a:rPr lang="en-US" dirty="0"/>
            <a:t>: Project Manager</a:t>
          </a:r>
        </a:p>
      </dgm:t>
    </dgm:pt>
    <dgm:pt modelId="{5DFDBE49-DCFA-4651-8DFE-BCF237491C63}" type="parTrans" cxnId="{67DFA92B-014E-49FA-B64C-8ADC8421715E}">
      <dgm:prSet/>
      <dgm:spPr/>
      <dgm:t>
        <a:bodyPr/>
        <a:lstStyle/>
        <a:p>
          <a:endParaRPr lang="en-US"/>
        </a:p>
      </dgm:t>
    </dgm:pt>
    <dgm:pt modelId="{F934841A-9BC7-486D-BC94-88E8480C58C8}" type="sibTrans" cxnId="{67DFA92B-014E-49FA-B64C-8ADC8421715E}">
      <dgm:prSet/>
      <dgm:spPr/>
      <dgm:t>
        <a:bodyPr/>
        <a:lstStyle/>
        <a:p>
          <a:endParaRPr lang="en-US"/>
        </a:p>
      </dgm:t>
    </dgm:pt>
    <dgm:pt modelId="{DE0FD7E0-D4FC-45C9-88CB-0701A264321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 dirty="0"/>
            <a:t>-</a:t>
          </a:r>
          <a:r>
            <a:rPr lang="en-US" b="1" dirty="0" err="1"/>
            <a:t>Larysa</a:t>
          </a:r>
          <a:r>
            <a:rPr lang="en-US" b="1" dirty="0"/>
            <a:t> </a:t>
          </a:r>
          <a:r>
            <a:rPr lang="en-US" b="1" dirty="0" err="1"/>
            <a:t>Paliaschuk</a:t>
          </a:r>
          <a:r>
            <a:rPr lang="en-US" dirty="0"/>
            <a:t>: UI Designer/Programmer</a:t>
          </a:r>
        </a:p>
      </dgm:t>
    </dgm:pt>
    <dgm:pt modelId="{16B514C9-47E3-4C4E-809B-6FD6EA57B3DD}" type="parTrans" cxnId="{A8465FB4-730E-4F17-A0F2-7E6E9EF9994F}">
      <dgm:prSet/>
      <dgm:spPr/>
      <dgm:t>
        <a:bodyPr/>
        <a:lstStyle/>
        <a:p>
          <a:endParaRPr lang="en-US"/>
        </a:p>
      </dgm:t>
    </dgm:pt>
    <dgm:pt modelId="{1E5EE3C0-6EB9-4F38-875D-8562A7909E10}" type="sibTrans" cxnId="{A8465FB4-730E-4F17-A0F2-7E6E9EF9994F}">
      <dgm:prSet/>
      <dgm:spPr/>
      <dgm:t>
        <a:bodyPr/>
        <a:lstStyle/>
        <a:p>
          <a:endParaRPr lang="en-US"/>
        </a:p>
      </dgm:t>
    </dgm:pt>
    <dgm:pt modelId="{1F198A90-7E94-4F5F-8ECD-7B3A8887BB4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-Eric Ra: 3d Modeler and Animator</a:t>
          </a:r>
        </a:p>
      </dgm:t>
    </dgm:pt>
    <dgm:pt modelId="{FE512659-73BC-41C9-999A-BD74B901C6D8}" type="parTrans" cxnId="{6047C712-A00D-485A-B1BF-826D71EC4FD0}">
      <dgm:prSet/>
      <dgm:spPr/>
      <dgm:t>
        <a:bodyPr/>
        <a:lstStyle/>
        <a:p>
          <a:endParaRPr lang="en-US"/>
        </a:p>
      </dgm:t>
    </dgm:pt>
    <dgm:pt modelId="{214A4B42-4D72-439E-8AED-AB2BB6F8A2CA}" type="sibTrans" cxnId="{6047C712-A00D-485A-B1BF-826D71EC4FD0}">
      <dgm:prSet/>
      <dgm:spPr/>
      <dgm:t>
        <a:bodyPr/>
        <a:lstStyle/>
        <a:p>
          <a:endParaRPr lang="en-US"/>
        </a:p>
      </dgm:t>
    </dgm:pt>
    <dgm:pt modelId="{CD9E98C3-487A-4EDB-98EB-1EEB8FED77E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-Osman Martinez: Android Design/Programmer</a:t>
          </a:r>
        </a:p>
      </dgm:t>
    </dgm:pt>
    <dgm:pt modelId="{DB2980B1-5E01-4CB1-89DE-7765E7108583}" type="parTrans" cxnId="{5FE9CF47-F4F6-42DE-8449-52EB9D408A92}">
      <dgm:prSet/>
      <dgm:spPr/>
      <dgm:t>
        <a:bodyPr/>
        <a:lstStyle/>
        <a:p>
          <a:endParaRPr lang="en-US"/>
        </a:p>
      </dgm:t>
    </dgm:pt>
    <dgm:pt modelId="{437CD6E3-D94D-49D9-A21B-2F1F7588B5C1}" type="sibTrans" cxnId="{5FE9CF47-F4F6-42DE-8449-52EB9D408A92}">
      <dgm:prSet/>
      <dgm:spPr/>
      <dgm:t>
        <a:bodyPr/>
        <a:lstStyle/>
        <a:p>
          <a:endParaRPr lang="en-US"/>
        </a:p>
      </dgm:t>
    </dgm:pt>
    <dgm:pt modelId="{8396F758-7B71-4F2F-89FB-063EFD27050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-John </a:t>
          </a:r>
          <a:r>
            <a:rPr lang="en-US" dirty="0" err="1"/>
            <a:t>Manlucu</a:t>
          </a:r>
          <a:r>
            <a:rPr lang="en-US" dirty="0"/>
            <a:t>: Network and Communications Manager</a:t>
          </a:r>
        </a:p>
      </dgm:t>
    </dgm:pt>
    <dgm:pt modelId="{965290C1-CA2D-4ED7-8A46-865EB72A1683}" type="parTrans" cxnId="{21B4448A-37FC-42B1-9296-EFEB2A677DCB}">
      <dgm:prSet/>
      <dgm:spPr/>
      <dgm:t>
        <a:bodyPr/>
        <a:lstStyle/>
        <a:p>
          <a:endParaRPr lang="en-US"/>
        </a:p>
      </dgm:t>
    </dgm:pt>
    <dgm:pt modelId="{933E9545-2015-47FE-AC5B-F61577CA0A39}" type="sibTrans" cxnId="{21B4448A-37FC-42B1-9296-EFEB2A677DCB}">
      <dgm:prSet/>
      <dgm:spPr/>
      <dgm:t>
        <a:bodyPr/>
        <a:lstStyle/>
        <a:p>
          <a:endParaRPr lang="en-US"/>
        </a:p>
      </dgm:t>
    </dgm:pt>
    <dgm:pt modelId="{B788AFB2-B8AB-454D-BE83-ACB386551889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/>
            <a:t>-Karl-Heinz Gilbert-Wason: UI Programmer and General Development</a:t>
          </a:r>
        </a:p>
      </dgm:t>
    </dgm:pt>
    <dgm:pt modelId="{76B70FE8-A9FE-4378-A459-F2AD557CAA04}" type="parTrans" cxnId="{FFDEEAD1-6296-455F-A84D-CF80CCA53AF2}">
      <dgm:prSet/>
      <dgm:spPr/>
      <dgm:t>
        <a:bodyPr/>
        <a:lstStyle/>
        <a:p>
          <a:endParaRPr lang="en-US"/>
        </a:p>
      </dgm:t>
    </dgm:pt>
    <dgm:pt modelId="{F51B33CC-5C84-4C32-8AD7-BE7BB07A8450}" type="sibTrans" cxnId="{FFDEEAD1-6296-455F-A84D-CF80CCA53AF2}">
      <dgm:prSet/>
      <dgm:spPr/>
      <dgm:t>
        <a:bodyPr/>
        <a:lstStyle/>
        <a:p>
          <a:endParaRPr lang="en-US"/>
        </a:p>
      </dgm:t>
    </dgm:pt>
    <dgm:pt modelId="{1A9299E4-9CF9-4F46-8598-6E92CD2DA551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dirty="0"/>
            <a:t>-William Hyland: Interaction Designer/Programmer</a:t>
          </a:r>
        </a:p>
      </dgm:t>
    </dgm:pt>
    <dgm:pt modelId="{8E91B884-125A-4952-B59C-B949FAB10140}" type="parTrans" cxnId="{7C15CA37-26B0-42FE-8175-D112C4F33C54}">
      <dgm:prSet/>
      <dgm:spPr/>
      <dgm:t>
        <a:bodyPr/>
        <a:lstStyle/>
        <a:p>
          <a:endParaRPr lang="en-US"/>
        </a:p>
      </dgm:t>
    </dgm:pt>
    <dgm:pt modelId="{B25E7EA6-267D-402C-ACE0-4E3F010D4D69}" type="sibTrans" cxnId="{7C15CA37-26B0-42FE-8175-D112C4F33C54}">
      <dgm:prSet/>
      <dgm:spPr/>
      <dgm:t>
        <a:bodyPr/>
        <a:lstStyle/>
        <a:p>
          <a:endParaRPr lang="en-US"/>
        </a:p>
      </dgm:t>
    </dgm:pt>
    <dgm:pt modelId="{E190E438-1489-4CDD-A7C9-A0C8F6F13BF1}" type="pres">
      <dgm:prSet presAssocID="{151DC0D5-40F4-417E-8A99-8495BDEA6F2E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86E5FB9-C1E3-4BC9-B41F-9CF9F76FD4C7}" type="pres">
      <dgm:prSet presAssocID="{35CDF056-9B4C-41B0-A4C4-60D50D4FC5CB}" presName="compNode" presStyleCnt="0"/>
      <dgm:spPr/>
    </dgm:pt>
    <dgm:pt modelId="{81C0B9CE-FCAC-4022-AA82-D16B38E8F5AC}" type="pres">
      <dgm:prSet presAssocID="{35CDF056-9B4C-41B0-A4C4-60D50D4FC5CB}" presName="iconBgRect" presStyleLbl="bgShp" presStyleIdx="0" presStyleCnt="7" custLinFactNeighborX="13255" custLinFactNeighborY="14275"/>
      <dgm:spPr/>
    </dgm:pt>
    <dgm:pt modelId="{29E01092-65ED-48E0-B6D9-B4C55C9DFE3B}" type="pres">
      <dgm:prSet presAssocID="{35CDF056-9B4C-41B0-A4C4-60D50D4FC5CB}" presName="iconRect" presStyleLbl="node1" presStyleIdx="0" presStyleCnt="7" custFlipHor="1" custScaleX="12202" custScaleY="15558" custLinFactX="400000" custLinFactY="200000" custLinFactNeighborX="439349" custLinFactNeighborY="23893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3B17C1DA-034D-406C-ABE8-D17427FE0CA7}" type="pres">
      <dgm:prSet presAssocID="{35CDF056-9B4C-41B0-A4C4-60D50D4FC5CB}" presName="spaceRect" presStyleCnt="0"/>
      <dgm:spPr/>
    </dgm:pt>
    <dgm:pt modelId="{23C17296-6DBA-47D7-9748-F44BE8718E2B}" type="pres">
      <dgm:prSet presAssocID="{35CDF056-9B4C-41B0-A4C4-60D50D4FC5CB}" presName="textRect" presStyleLbl="revTx" presStyleIdx="0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5991BFB3-DD38-4847-AFA9-042D264D528B}" type="pres">
      <dgm:prSet presAssocID="{F934841A-9BC7-486D-BC94-88E8480C58C8}" presName="sibTrans" presStyleCnt="0"/>
      <dgm:spPr/>
    </dgm:pt>
    <dgm:pt modelId="{D7883FD8-55E9-4BD6-9441-3EF5405343FB}" type="pres">
      <dgm:prSet presAssocID="{DE0FD7E0-D4FC-45C9-88CB-0701A2643213}" presName="compNode" presStyleCnt="0"/>
      <dgm:spPr/>
    </dgm:pt>
    <dgm:pt modelId="{E3BE01D0-9BE9-4A9F-877A-C642CCDB0E30}" type="pres">
      <dgm:prSet presAssocID="{DE0FD7E0-D4FC-45C9-88CB-0701A2643213}" presName="iconBgRect" presStyleLbl="bgShp" presStyleIdx="1" presStyleCnt="7" custLinFactX="24394" custLinFactNeighborX="100000" custLinFactNeighborY="12235"/>
      <dgm:spPr/>
    </dgm:pt>
    <dgm:pt modelId="{2A55D3F1-8B95-4A90-B252-5BA9926EB5A1}" type="pres">
      <dgm:prSet presAssocID="{DE0FD7E0-D4FC-45C9-88CB-0701A2643213}" presName="iconRect" presStyleLbl="node1" presStyleIdx="1" presStyleCnt="7" custLinFactX="100000" custLinFactNeighborX="116801" custLinFactNeighborY="1066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grammer"/>
        </a:ext>
      </dgm:extLst>
    </dgm:pt>
    <dgm:pt modelId="{1662777F-AE2C-41B3-B2F2-CB652572561A}" type="pres">
      <dgm:prSet presAssocID="{DE0FD7E0-D4FC-45C9-88CB-0701A2643213}" presName="spaceRect" presStyleCnt="0"/>
      <dgm:spPr/>
    </dgm:pt>
    <dgm:pt modelId="{444BF808-23EF-465F-B19C-2196701F1EFC}" type="pres">
      <dgm:prSet presAssocID="{DE0FD7E0-D4FC-45C9-88CB-0701A2643213}" presName="textRect" presStyleLbl="revTx" presStyleIdx="1" presStyleCnt="7" custScaleX="108607" custLinFactNeighborX="67173" custLinFactNeighborY="-311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856C5AC-F8C2-4294-8C00-6455C26BF960}" type="pres">
      <dgm:prSet presAssocID="{1E5EE3C0-6EB9-4F38-875D-8562A7909E10}" presName="sibTrans" presStyleCnt="0"/>
      <dgm:spPr/>
    </dgm:pt>
    <dgm:pt modelId="{08E64198-8C79-4485-9E8D-91C62043A9E3}" type="pres">
      <dgm:prSet presAssocID="{1F198A90-7E94-4F5F-8ECD-7B3A8887BB4C}" presName="compNode" presStyleCnt="0"/>
      <dgm:spPr/>
    </dgm:pt>
    <dgm:pt modelId="{BBC68895-A74B-4210-A897-B9094BC11563}" type="pres">
      <dgm:prSet presAssocID="{1F198A90-7E94-4F5F-8ECD-7B3A8887BB4C}" presName="iconBgRect" presStyleLbl="bgShp" presStyleIdx="2" presStyleCnt="7" custLinFactX="100000" custLinFactNeighborX="162044" custLinFactNeighborY="15294"/>
      <dgm:spPr/>
    </dgm:pt>
    <dgm:pt modelId="{C10A18E6-8E5D-48C3-8C3F-71BF2CFAD20E}" type="pres">
      <dgm:prSet presAssocID="{1F198A90-7E94-4F5F-8ECD-7B3A8887BB4C}" presName="iconRect" presStyleLbl="node1" presStyleIdx="2" presStyleCnt="7" custLinFactX="-300000" custLinFactNeighborX="-375283" custLinFactNeighborY="16711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267C2E22-E3F7-44B5-930F-3EA5E8F0E34A}" type="pres">
      <dgm:prSet presAssocID="{1F198A90-7E94-4F5F-8ECD-7B3A8887BB4C}" presName="spaceRect" presStyleCnt="0"/>
      <dgm:spPr/>
    </dgm:pt>
    <dgm:pt modelId="{B1A0CD6D-4E83-4653-8CC7-E600F8C1122D}" type="pres">
      <dgm:prSet presAssocID="{1F198A90-7E94-4F5F-8ECD-7B3A8887BB4C}" presName="textRect" presStyleLbl="revTx" presStyleIdx="2" presStyleCnt="7" custLinFactX="57981" custLinFactNeighborX="100000" custLinFactNeighborY="-4665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CF9AA749-5DA2-4DE0-AA91-C012B5C07BC7}" type="pres">
      <dgm:prSet presAssocID="{214A4B42-4D72-439E-8AED-AB2BB6F8A2CA}" presName="sibTrans" presStyleCnt="0"/>
      <dgm:spPr/>
    </dgm:pt>
    <dgm:pt modelId="{49DC1D08-D6B6-4AA2-A24C-7120EA22AADF}" type="pres">
      <dgm:prSet presAssocID="{CD9E98C3-487A-4EDB-98EB-1EEB8FED77EE}" presName="compNode" presStyleCnt="0"/>
      <dgm:spPr/>
    </dgm:pt>
    <dgm:pt modelId="{2730C0AA-D05F-4A45-93AA-C09B8A6809E7}" type="pres">
      <dgm:prSet presAssocID="{CD9E98C3-487A-4EDB-98EB-1EEB8FED77EE}" presName="iconBgRect" presStyleLbl="bgShp" presStyleIdx="3" presStyleCnt="7" custLinFactX="100000" custLinFactY="100000" custLinFactNeighborX="160342" custLinFactNeighborY="112679"/>
      <dgm:spPr/>
    </dgm:pt>
    <dgm:pt modelId="{D6334E03-E3E0-4C29-A39C-5408B9785A79}" type="pres">
      <dgm:prSet presAssocID="{CD9E98C3-487A-4EDB-98EB-1EEB8FED77EE}" presName="iconRect" presStyleLbl="node1" presStyleIdx="3" presStyleCnt="7" custLinFactX="200000" custLinFactY="170669" custLinFactNeighborX="257194" custLinFactNeighborY="200000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1532BE49-4EB4-46FA-AAB1-64A3EB3CB4C2}" type="pres">
      <dgm:prSet presAssocID="{CD9E98C3-487A-4EDB-98EB-1EEB8FED77EE}" presName="spaceRect" presStyleCnt="0"/>
      <dgm:spPr/>
    </dgm:pt>
    <dgm:pt modelId="{2C8F599A-2792-4640-8A17-DFCE0D5F35AA}" type="pres">
      <dgm:prSet presAssocID="{CD9E98C3-487A-4EDB-98EB-1EEB8FED77EE}" presName="textRect" presStyleLbl="revTx" presStyleIdx="3" presStyleCnt="7" custLinFactX="59225" custLinFactY="101656" custLinFactNeighborX="100000" custLinFactNeighborY="200000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85737464-F281-49B7-B1B9-4552FC94DC29}" type="pres">
      <dgm:prSet presAssocID="{437CD6E3-D94D-49D9-A21B-2F1F7588B5C1}" presName="sibTrans" presStyleCnt="0"/>
      <dgm:spPr/>
    </dgm:pt>
    <dgm:pt modelId="{F5F8ABC9-0D45-4D04-9ADB-B15860FF4AC3}" type="pres">
      <dgm:prSet presAssocID="{8396F758-7B71-4F2F-89FB-063EFD270501}" presName="compNode" presStyleCnt="0"/>
      <dgm:spPr/>
    </dgm:pt>
    <dgm:pt modelId="{0640E4A8-BE11-4A9D-BDF9-098E9C8D0632}" type="pres">
      <dgm:prSet presAssocID="{8396F758-7B71-4F2F-89FB-063EFD270501}" presName="iconBgRect" presStyleLbl="bgShp" presStyleIdx="4" presStyleCnt="7" custLinFactX="-100000" custLinFactY="100000" custLinFactNeighborX="-192399" custLinFactNeighborY="112679"/>
      <dgm:spPr/>
    </dgm:pt>
    <dgm:pt modelId="{750A6023-7EF4-4413-8D1B-B539C3426350}" type="pres">
      <dgm:prSet presAssocID="{8396F758-7B71-4F2F-89FB-063EFD270501}" presName="iconRect" presStyleLbl="node1" presStyleIdx="4" presStyleCnt="7" custLinFactX="-209609" custLinFactY="173241" custLinFactNeighborX="-300000" custLinFactNeighborY="200000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B00A4292-D997-48A6-9451-0C1C698666A8}" type="pres">
      <dgm:prSet presAssocID="{8396F758-7B71-4F2F-89FB-063EFD270501}" presName="spaceRect" presStyleCnt="0"/>
      <dgm:spPr/>
    </dgm:pt>
    <dgm:pt modelId="{2A52D2E4-49C4-4059-A6BE-7C19224D4903}" type="pres">
      <dgm:prSet presAssocID="{8396F758-7B71-4F2F-89FB-063EFD270501}" presName="textRect" presStyleLbl="revTx" presStyleIdx="4" presStyleCnt="7" custLinFactX="-76228" custLinFactY="100000" custLinFactNeighborX="-100000" custLinFactNeighborY="19232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19281440-54F4-4DC7-955D-2577721F7B22}" type="pres">
      <dgm:prSet presAssocID="{933E9545-2015-47FE-AC5B-F61577CA0A39}" presName="sibTrans" presStyleCnt="0"/>
      <dgm:spPr/>
    </dgm:pt>
    <dgm:pt modelId="{AF3768BE-B07C-45E8-86BA-2798CDF24169}" type="pres">
      <dgm:prSet presAssocID="{B788AFB2-B8AB-454D-BE83-ACB386551889}" presName="compNode" presStyleCnt="0"/>
      <dgm:spPr/>
    </dgm:pt>
    <dgm:pt modelId="{C339C4A1-D1B3-47F2-AAC0-71579E1FB6BB}" type="pres">
      <dgm:prSet presAssocID="{B788AFB2-B8AB-454D-BE83-ACB386551889}" presName="iconBgRect" presStyleLbl="bgShp" presStyleIdx="5" presStyleCnt="7" custLinFactNeighborX="-1020" custLinFactNeighborY="14275"/>
      <dgm:spPr/>
    </dgm:pt>
    <dgm:pt modelId="{AB6B746A-F83B-4B1C-9177-23F849037C4E}" type="pres">
      <dgm:prSet presAssocID="{B788AFB2-B8AB-454D-BE83-ACB386551889}" presName="iconRect" presStyleLbl="node1" presStyleIdx="5" presStyleCnt="7" custLinFactNeighborX="1777" custLinFactNeighborY="14934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elder"/>
        </a:ext>
      </dgm:extLst>
    </dgm:pt>
    <dgm:pt modelId="{B4D8D370-A595-4780-9BC2-C05643C42D3A}" type="pres">
      <dgm:prSet presAssocID="{B788AFB2-B8AB-454D-BE83-ACB386551889}" presName="spaceRect" presStyleCnt="0"/>
      <dgm:spPr/>
    </dgm:pt>
    <dgm:pt modelId="{3E128D2A-D4F7-4083-80EC-7469218360FA}" type="pres">
      <dgm:prSet presAssocID="{B788AFB2-B8AB-454D-BE83-ACB386551889}" presName="textRect" presStyleLbl="revTx" presStyleIdx="5" presStyleCnt="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  <dgm:pt modelId="{70E4DBE7-5EDD-4A36-BB67-6E034D75E6BF}" type="pres">
      <dgm:prSet presAssocID="{F51B33CC-5C84-4C32-8AD7-BE7BB07A8450}" presName="sibTrans" presStyleCnt="0"/>
      <dgm:spPr/>
    </dgm:pt>
    <dgm:pt modelId="{0BE7344E-4FF2-4BB4-AB31-0D90EE4002C5}" type="pres">
      <dgm:prSet presAssocID="{1A9299E4-9CF9-4F46-8598-6E92CD2DA551}" presName="compNode" presStyleCnt="0"/>
      <dgm:spPr/>
    </dgm:pt>
    <dgm:pt modelId="{66CA4C9E-4F62-4C22-A8D1-20955BD65B67}" type="pres">
      <dgm:prSet presAssocID="{1A9299E4-9CF9-4F46-8598-6E92CD2DA551}" presName="iconBgRect" presStyleLbl="bgShp" presStyleIdx="6" presStyleCnt="7" custLinFactX="-164006" custLinFactNeighborX="-200000" custLinFactNeighborY="-27103"/>
      <dgm:spPr/>
    </dgm:pt>
    <dgm:pt modelId="{670E66F5-7275-465A-B9BB-A3DA88ED474B}" type="pres">
      <dgm:prSet presAssocID="{1A9299E4-9CF9-4F46-8598-6E92CD2DA551}" presName="iconRect" presStyleLbl="node1" presStyleIdx="6" presStyleCnt="7" custLinFactX="105655" custLinFactY="-198062" custLinFactNeighborX="200000" custLinFactNeighborY="-200000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rger and drink"/>
        </a:ext>
      </dgm:extLst>
    </dgm:pt>
    <dgm:pt modelId="{9703A112-2495-45CE-A72F-784CCC6E1FB7}" type="pres">
      <dgm:prSet presAssocID="{1A9299E4-9CF9-4F46-8598-6E92CD2DA551}" presName="spaceRect" presStyleCnt="0"/>
      <dgm:spPr/>
    </dgm:pt>
    <dgm:pt modelId="{99F7C508-101E-4428-A78E-BAE6400BCEBD}" type="pres">
      <dgm:prSet presAssocID="{1A9299E4-9CF9-4F46-8598-6E92CD2DA551}" presName="textRect" presStyleLbl="revTx" presStyleIdx="6" presStyleCnt="7" custScaleX="171584" custLinFactX="-100000" custLinFactNeighborX="-121422" custLinFactNeighborY="-59087">
        <dgm:presLayoutVars>
          <dgm:chMax val="1"/>
          <dgm:chPref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4938E4-B922-47FB-B906-636CF3D91D75}" type="presOf" srcId="{CD9E98C3-487A-4EDB-98EB-1EEB8FED77EE}" destId="{2C8F599A-2792-4640-8A17-DFCE0D5F35AA}" srcOrd="0" destOrd="0" presId="urn:microsoft.com/office/officeart/2018/5/layout/IconCircleLabelList"/>
    <dgm:cxn modelId="{6047C712-A00D-485A-B1BF-826D71EC4FD0}" srcId="{151DC0D5-40F4-417E-8A99-8495BDEA6F2E}" destId="{1F198A90-7E94-4F5F-8ECD-7B3A8887BB4C}" srcOrd="2" destOrd="0" parTransId="{FE512659-73BC-41C9-999A-BD74B901C6D8}" sibTransId="{214A4B42-4D72-439E-8AED-AB2BB6F8A2CA}"/>
    <dgm:cxn modelId="{A8465FB4-730E-4F17-A0F2-7E6E9EF9994F}" srcId="{151DC0D5-40F4-417E-8A99-8495BDEA6F2E}" destId="{DE0FD7E0-D4FC-45C9-88CB-0701A2643213}" srcOrd="1" destOrd="0" parTransId="{16B514C9-47E3-4C4E-809B-6FD6EA57B3DD}" sibTransId="{1E5EE3C0-6EB9-4F38-875D-8562A7909E10}"/>
    <dgm:cxn modelId="{FC9DEF04-848A-48F1-AA92-B0C43D9438D8}" type="presOf" srcId="{1F198A90-7E94-4F5F-8ECD-7B3A8887BB4C}" destId="{B1A0CD6D-4E83-4653-8CC7-E600F8C1122D}" srcOrd="0" destOrd="0" presId="urn:microsoft.com/office/officeart/2018/5/layout/IconCircleLabelList"/>
    <dgm:cxn modelId="{7C15CA37-26B0-42FE-8175-D112C4F33C54}" srcId="{151DC0D5-40F4-417E-8A99-8495BDEA6F2E}" destId="{1A9299E4-9CF9-4F46-8598-6E92CD2DA551}" srcOrd="6" destOrd="0" parTransId="{8E91B884-125A-4952-B59C-B949FAB10140}" sibTransId="{B25E7EA6-267D-402C-ACE0-4E3F010D4D69}"/>
    <dgm:cxn modelId="{FFDEEAD1-6296-455F-A84D-CF80CCA53AF2}" srcId="{151DC0D5-40F4-417E-8A99-8495BDEA6F2E}" destId="{B788AFB2-B8AB-454D-BE83-ACB386551889}" srcOrd="5" destOrd="0" parTransId="{76B70FE8-A9FE-4378-A459-F2AD557CAA04}" sibTransId="{F51B33CC-5C84-4C32-8AD7-BE7BB07A8450}"/>
    <dgm:cxn modelId="{AFC4AC48-98D6-424E-81F2-F084B34DFE24}" type="presOf" srcId="{151DC0D5-40F4-417E-8A99-8495BDEA6F2E}" destId="{E190E438-1489-4CDD-A7C9-A0C8F6F13BF1}" srcOrd="0" destOrd="0" presId="urn:microsoft.com/office/officeart/2018/5/layout/IconCircleLabelList"/>
    <dgm:cxn modelId="{7D3E6760-4BA6-4FC8-B819-8BD96EDACB3B}" type="presOf" srcId="{1A9299E4-9CF9-4F46-8598-6E92CD2DA551}" destId="{99F7C508-101E-4428-A78E-BAE6400BCEBD}" srcOrd="0" destOrd="0" presId="urn:microsoft.com/office/officeart/2018/5/layout/IconCircleLabelList"/>
    <dgm:cxn modelId="{67DFA92B-014E-49FA-B64C-8ADC8421715E}" srcId="{151DC0D5-40F4-417E-8A99-8495BDEA6F2E}" destId="{35CDF056-9B4C-41B0-A4C4-60D50D4FC5CB}" srcOrd="0" destOrd="0" parTransId="{5DFDBE49-DCFA-4651-8DFE-BCF237491C63}" sibTransId="{F934841A-9BC7-486D-BC94-88E8480C58C8}"/>
    <dgm:cxn modelId="{E37B882A-266B-4B73-A88C-671712327B4B}" type="presOf" srcId="{8396F758-7B71-4F2F-89FB-063EFD270501}" destId="{2A52D2E4-49C4-4059-A6BE-7C19224D4903}" srcOrd="0" destOrd="0" presId="urn:microsoft.com/office/officeart/2018/5/layout/IconCircleLabelList"/>
    <dgm:cxn modelId="{21B4448A-37FC-42B1-9296-EFEB2A677DCB}" srcId="{151DC0D5-40F4-417E-8A99-8495BDEA6F2E}" destId="{8396F758-7B71-4F2F-89FB-063EFD270501}" srcOrd="4" destOrd="0" parTransId="{965290C1-CA2D-4ED7-8A46-865EB72A1683}" sibTransId="{933E9545-2015-47FE-AC5B-F61577CA0A39}"/>
    <dgm:cxn modelId="{92CBAA86-16E3-4937-8611-7691D6484CC7}" type="presOf" srcId="{35CDF056-9B4C-41B0-A4C4-60D50D4FC5CB}" destId="{23C17296-6DBA-47D7-9748-F44BE8718E2B}" srcOrd="0" destOrd="0" presId="urn:microsoft.com/office/officeart/2018/5/layout/IconCircleLabelList"/>
    <dgm:cxn modelId="{5FE9CF47-F4F6-42DE-8449-52EB9D408A92}" srcId="{151DC0D5-40F4-417E-8A99-8495BDEA6F2E}" destId="{CD9E98C3-487A-4EDB-98EB-1EEB8FED77EE}" srcOrd="3" destOrd="0" parTransId="{DB2980B1-5E01-4CB1-89DE-7765E7108583}" sibTransId="{437CD6E3-D94D-49D9-A21B-2F1F7588B5C1}"/>
    <dgm:cxn modelId="{5EB2C97E-67F9-4DAB-84F5-4203FA3C9CBF}" type="presOf" srcId="{DE0FD7E0-D4FC-45C9-88CB-0701A2643213}" destId="{444BF808-23EF-465F-B19C-2196701F1EFC}" srcOrd="0" destOrd="0" presId="urn:microsoft.com/office/officeart/2018/5/layout/IconCircleLabelList"/>
    <dgm:cxn modelId="{C48384A3-8909-4243-8231-78E01084EEE2}" type="presOf" srcId="{B788AFB2-B8AB-454D-BE83-ACB386551889}" destId="{3E128D2A-D4F7-4083-80EC-7469218360FA}" srcOrd="0" destOrd="0" presId="urn:microsoft.com/office/officeart/2018/5/layout/IconCircleLabelList"/>
    <dgm:cxn modelId="{3E55F4C7-4860-4A04-95BE-C66818F469CF}" type="presParOf" srcId="{E190E438-1489-4CDD-A7C9-A0C8F6F13BF1}" destId="{F86E5FB9-C1E3-4BC9-B41F-9CF9F76FD4C7}" srcOrd="0" destOrd="0" presId="urn:microsoft.com/office/officeart/2018/5/layout/IconCircleLabelList"/>
    <dgm:cxn modelId="{019C2BF2-D01D-4E63-BADE-3F0EB0E86D50}" type="presParOf" srcId="{F86E5FB9-C1E3-4BC9-B41F-9CF9F76FD4C7}" destId="{81C0B9CE-FCAC-4022-AA82-D16B38E8F5AC}" srcOrd="0" destOrd="0" presId="urn:microsoft.com/office/officeart/2018/5/layout/IconCircleLabelList"/>
    <dgm:cxn modelId="{A7F3DA36-16B7-4292-9DA2-6A490A20D82E}" type="presParOf" srcId="{F86E5FB9-C1E3-4BC9-B41F-9CF9F76FD4C7}" destId="{29E01092-65ED-48E0-B6D9-B4C55C9DFE3B}" srcOrd="1" destOrd="0" presId="urn:microsoft.com/office/officeart/2018/5/layout/IconCircleLabelList"/>
    <dgm:cxn modelId="{89F0F370-49C0-460D-A312-842D684E5B0C}" type="presParOf" srcId="{F86E5FB9-C1E3-4BC9-B41F-9CF9F76FD4C7}" destId="{3B17C1DA-034D-406C-ABE8-D17427FE0CA7}" srcOrd="2" destOrd="0" presId="urn:microsoft.com/office/officeart/2018/5/layout/IconCircleLabelList"/>
    <dgm:cxn modelId="{E16E243F-26D8-4F7C-858B-B1A3122B183D}" type="presParOf" srcId="{F86E5FB9-C1E3-4BC9-B41F-9CF9F76FD4C7}" destId="{23C17296-6DBA-47D7-9748-F44BE8718E2B}" srcOrd="3" destOrd="0" presId="urn:microsoft.com/office/officeart/2018/5/layout/IconCircleLabelList"/>
    <dgm:cxn modelId="{AC4850DE-02D2-423E-92DC-28E229FCCBFC}" type="presParOf" srcId="{E190E438-1489-4CDD-A7C9-A0C8F6F13BF1}" destId="{5991BFB3-DD38-4847-AFA9-042D264D528B}" srcOrd="1" destOrd="0" presId="urn:microsoft.com/office/officeart/2018/5/layout/IconCircleLabelList"/>
    <dgm:cxn modelId="{1253191B-AB44-4B7F-8032-07DCB239595C}" type="presParOf" srcId="{E190E438-1489-4CDD-A7C9-A0C8F6F13BF1}" destId="{D7883FD8-55E9-4BD6-9441-3EF5405343FB}" srcOrd="2" destOrd="0" presId="urn:microsoft.com/office/officeart/2018/5/layout/IconCircleLabelList"/>
    <dgm:cxn modelId="{8F5E0E0B-6EB8-4FB5-BF77-BFE35E20B917}" type="presParOf" srcId="{D7883FD8-55E9-4BD6-9441-3EF5405343FB}" destId="{E3BE01D0-9BE9-4A9F-877A-C642CCDB0E30}" srcOrd="0" destOrd="0" presId="urn:microsoft.com/office/officeart/2018/5/layout/IconCircleLabelList"/>
    <dgm:cxn modelId="{7BDC4387-5DF8-4AA0-BF59-1E7847FE4704}" type="presParOf" srcId="{D7883FD8-55E9-4BD6-9441-3EF5405343FB}" destId="{2A55D3F1-8B95-4A90-B252-5BA9926EB5A1}" srcOrd="1" destOrd="0" presId="urn:microsoft.com/office/officeart/2018/5/layout/IconCircleLabelList"/>
    <dgm:cxn modelId="{4305DE28-939D-4461-8130-4036B8DFD521}" type="presParOf" srcId="{D7883FD8-55E9-4BD6-9441-3EF5405343FB}" destId="{1662777F-AE2C-41B3-B2F2-CB652572561A}" srcOrd="2" destOrd="0" presId="urn:microsoft.com/office/officeart/2018/5/layout/IconCircleLabelList"/>
    <dgm:cxn modelId="{6F077181-23D1-4EC2-9AA1-2EBBE4CBAF3B}" type="presParOf" srcId="{D7883FD8-55E9-4BD6-9441-3EF5405343FB}" destId="{444BF808-23EF-465F-B19C-2196701F1EFC}" srcOrd="3" destOrd="0" presId="urn:microsoft.com/office/officeart/2018/5/layout/IconCircleLabelList"/>
    <dgm:cxn modelId="{F8753C97-9452-4CBE-A6FE-29CBE1B5CDE9}" type="presParOf" srcId="{E190E438-1489-4CDD-A7C9-A0C8F6F13BF1}" destId="{8856C5AC-F8C2-4294-8C00-6455C26BF960}" srcOrd="3" destOrd="0" presId="urn:microsoft.com/office/officeart/2018/5/layout/IconCircleLabelList"/>
    <dgm:cxn modelId="{C9BECA48-8EF9-45E8-BA7A-C368FCE7BFEC}" type="presParOf" srcId="{E190E438-1489-4CDD-A7C9-A0C8F6F13BF1}" destId="{08E64198-8C79-4485-9E8D-91C62043A9E3}" srcOrd="4" destOrd="0" presId="urn:microsoft.com/office/officeart/2018/5/layout/IconCircleLabelList"/>
    <dgm:cxn modelId="{11A6859F-18E9-41C1-9839-027A4100E38F}" type="presParOf" srcId="{08E64198-8C79-4485-9E8D-91C62043A9E3}" destId="{BBC68895-A74B-4210-A897-B9094BC11563}" srcOrd="0" destOrd="0" presId="urn:microsoft.com/office/officeart/2018/5/layout/IconCircleLabelList"/>
    <dgm:cxn modelId="{222BAB1B-D125-464D-AB3D-D880C3B752F9}" type="presParOf" srcId="{08E64198-8C79-4485-9E8D-91C62043A9E3}" destId="{C10A18E6-8E5D-48C3-8C3F-71BF2CFAD20E}" srcOrd="1" destOrd="0" presId="urn:microsoft.com/office/officeart/2018/5/layout/IconCircleLabelList"/>
    <dgm:cxn modelId="{A4693E6D-5522-44A6-AC11-475FF1472EC5}" type="presParOf" srcId="{08E64198-8C79-4485-9E8D-91C62043A9E3}" destId="{267C2E22-E3F7-44B5-930F-3EA5E8F0E34A}" srcOrd="2" destOrd="0" presId="urn:microsoft.com/office/officeart/2018/5/layout/IconCircleLabelList"/>
    <dgm:cxn modelId="{45672B6B-323C-48B7-B152-42072F8F60D0}" type="presParOf" srcId="{08E64198-8C79-4485-9E8D-91C62043A9E3}" destId="{B1A0CD6D-4E83-4653-8CC7-E600F8C1122D}" srcOrd="3" destOrd="0" presId="urn:microsoft.com/office/officeart/2018/5/layout/IconCircleLabelList"/>
    <dgm:cxn modelId="{2B8D0F3D-B910-43AB-A6AE-7B1D9FD2D704}" type="presParOf" srcId="{E190E438-1489-4CDD-A7C9-A0C8F6F13BF1}" destId="{CF9AA749-5DA2-4DE0-AA91-C012B5C07BC7}" srcOrd="5" destOrd="0" presId="urn:microsoft.com/office/officeart/2018/5/layout/IconCircleLabelList"/>
    <dgm:cxn modelId="{CD3CFDE3-CEB5-4E2C-8EFE-6E542C8A37A0}" type="presParOf" srcId="{E190E438-1489-4CDD-A7C9-A0C8F6F13BF1}" destId="{49DC1D08-D6B6-4AA2-A24C-7120EA22AADF}" srcOrd="6" destOrd="0" presId="urn:microsoft.com/office/officeart/2018/5/layout/IconCircleLabelList"/>
    <dgm:cxn modelId="{7EF777C0-EA7F-4353-9842-9A6B2BFFDC53}" type="presParOf" srcId="{49DC1D08-D6B6-4AA2-A24C-7120EA22AADF}" destId="{2730C0AA-D05F-4A45-93AA-C09B8A6809E7}" srcOrd="0" destOrd="0" presId="urn:microsoft.com/office/officeart/2018/5/layout/IconCircleLabelList"/>
    <dgm:cxn modelId="{A23A2917-D0B8-4323-9651-4EF30B851E3F}" type="presParOf" srcId="{49DC1D08-D6B6-4AA2-A24C-7120EA22AADF}" destId="{D6334E03-E3E0-4C29-A39C-5408B9785A79}" srcOrd="1" destOrd="0" presId="urn:microsoft.com/office/officeart/2018/5/layout/IconCircleLabelList"/>
    <dgm:cxn modelId="{558E2916-D73D-4B44-B110-1720EE99EC76}" type="presParOf" srcId="{49DC1D08-D6B6-4AA2-A24C-7120EA22AADF}" destId="{1532BE49-4EB4-46FA-AAB1-64A3EB3CB4C2}" srcOrd="2" destOrd="0" presId="urn:microsoft.com/office/officeart/2018/5/layout/IconCircleLabelList"/>
    <dgm:cxn modelId="{B1F9CC0C-B162-459E-A527-777812F1995E}" type="presParOf" srcId="{49DC1D08-D6B6-4AA2-A24C-7120EA22AADF}" destId="{2C8F599A-2792-4640-8A17-DFCE0D5F35AA}" srcOrd="3" destOrd="0" presId="urn:microsoft.com/office/officeart/2018/5/layout/IconCircleLabelList"/>
    <dgm:cxn modelId="{BE37F197-5D9B-4402-BAC3-A8B233033F5D}" type="presParOf" srcId="{E190E438-1489-4CDD-A7C9-A0C8F6F13BF1}" destId="{85737464-F281-49B7-B1B9-4552FC94DC29}" srcOrd="7" destOrd="0" presId="urn:microsoft.com/office/officeart/2018/5/layout/IconCircleLabelList"/>
    <dgm:cxn modelId="{A220BB03-34E2-44E7-A4CA-D7EDBD826317}" type="presParOf" srcId="{E190E438-1489-4CDD-A7C9-A0C8F6F13BF1}" destId="{F5F8ABC9-0D45-4D04-9ADB-B15860FF4AC3}" srcOrd="8" destOrd="0" presId="urn:microsoft.com/office/officeart/2018/5/layout/IconCircleLabelList"/>
    <dgm:cxn modelId="{36740665-594E-467C-BEED-B74072B62540}" type="presParOf" srcId="{F5F8ABC9-0D45-4D04-9ADB-B15860FF4AC3}" destId="{0640E4A8-BE11-4A9D-BDF9-098E9C8D0632}" srcOrd="0" destOrd="0" presId="urn:microsoft.com/office/officeart/2018/5/layout/IconCircleLabelList"/>
    <dgm:cxn modelId="{61D25CD4-8416-41ED-A013-CBBE728F789B}" type="presParOf" srcId="{F5F8ABC9-0D45-4D04-9ADB-B15860FF4AC3}" destId="{750A6023-7EF4-4413-8D1B-B539C3426350}" srcOrd="1" destOrd="0" presId="urn:microsoft.com/office/officeart/2018/5/layout/IconCircleLabelList"/>
    <dgm:cxn modelId="{19EE2C6B-DC01-433A-A916-CB41715CB9D9}" type="presParOf" srcId="{F5F8ABC9-0D45-4D04-9ADB-B15860FF4AC3}" destId="{B00A4292-D997-48A6-9451-0C1C698666A8}" srcOrd="2" destOrd="0" presId="urn:microsoft.com/office/officeart/2018/5/layout/IconCircleLabelList"/>
    <dgm:cxn modelId="{971FE085-CAD6-4B51-8A1F-B9AC2A3C7271}" type="presParOf" srcId="{F5F8ABC9-0D45-4D04-9ADB-B15860FF4AC3}" destId="{2A52D2E4-49C4-4059-A6BE-7C19224D4903}" srcOrd="3" destOrd="0" presId="urn:microsoft.com/office/officeart/2018/5/layout/IconCircleLabelList"/>
    <dgm:cxn modelId="{114C5DFA-8386-4658-9690-793A37652C68}" type="presParOf" srcId="{E190E438-1489-4CDD-A7C9-A0C8F6F13BF1}" destId="{19281440-54F4-4DC7-955D-2577721F7B22}" srcOrd="9" destOrd="0" presId="urn:microsoft.com/office/officeart/2018/5/layout/IconCircleLabelList"/>
    <dgm:cxn modelId="{317607F8-2648-4660-B5E3-74338CD127FD}" type="presParOf" srcId="{E190E438-1489-4CDD-A7C9-A0C8F6F13BF1}" destId="{AF3768BE-B07C-45E8-86BA-2798CDF24169}" srcOrd="10" destOrd="0" presId="urn:microsoft.com/office/officeart/2018/5/layout/IconCircleLabelList"/>
    <dgm:cxn modelId="{EB19D9E3-6A73-4536-A60A-C4899ABD81FB}" type="presParOf" srcId="{AF3768BE-B07C-45E8-86BA-2798CDF24169}" destId="{C339C4A1-D1B3-47F2-AAC0-71579E1FB6BB}" srcOrd="0" destOrd="0" presId="urn:microsoft.com/office/officeart/2018/5/layout/IconCircleLabelList"/>
    <dgm:cxn modelId="{B67DBBFE-15CF-4ED0-9BF8-4F5B32C88146}" type="presParOf" srcId="{AF3768BE-B07C-45E8-86BA-2798CDF24169}" destId="{AB6B746A-F83B-4B1C-9177-23F849037C4E}" srcOrd="1" destOrd="0" presId="urn:microsoft.com/office/officeart/2018/5/layout/IconCircleLabelList"/>
    <dgm:cxn modelId="{B89AF8DA-0DE0-406C-BFEB-856D4B7CF243}" type="presParOf" srcId="{AF3768BE-B07C-45E8-86BA-2798CDF24169}" destId="{B4D8D370-A595-4780-9BC2-C05643C42D3A}" srcOrd="2" destOrd="0" presId="urn:microsoft.com/office/officeart/2018/5/layout/IconCircleLabelList"/>
    <dgm:cxn modelId="{81C2D1DD-FAFF-4DF9-9FB8-31FC1E76E1C0}" type="presParOf" srcId="{AF3768BE-B07C-45E8-86BA-2798CDF24169}" destId="{3E128D2A-D4F7-4083-80EC-7469218360FA}" srcOrd="3" destOrd="0" presId="urn:microsoft.com/office/officeart/2018/5/layout/IconCircleLabelList"/>
    <dgm:cxn modelId="{90B2CA81-93DA-4FC2-83B4-E02ED4618CF6}" type="presParOf" srcId="{E190E438-1489-4CDD-A7C9-A0C8F6F13BF1}" destId="{70E4DBE7-5EDD-4A36-BB67-6E034D75E6BF}" srcOrd="11" destOrd="0" presId="urn:microsoft.com/office/officeart/2018/5/layout/IconCircleLabelList"/>
    <dgm:cxn modelId="{6B1D620C-0854-482B-BA3E-D70B112B805E}" type="presParOf" srcId="{E190E438-1489-4CDD-A7C9-A0C8F6F13BF1}" destId="{0BE7344E-4FF2-4BB4-AB31-0D90EE4002C5}" srcOrd="12" destOrd="0" presId="urn:microsoft.com/office/officeart/2018/5/layout/IconCircleLabelList"/>
    <dgm:cxn modelId="{2EB36B4B-9D58-4B67-870C-1C2DFCB9E086}" type="presParOf" srcId="{0BE7344E-4FF2-4BB4-AB31-0D90EE4002C5}" destId="{66CA4C9E-4F62-4C22-A8D1-20955BD65B67}" srcOrd="0" destOrd="0" presId="urn:microsoft.com/office/officeart/2018/5/layout/IconCircleLabelList"/>
    <dgm:cxn modelId="{C9F54B7E-789B-4E5F-86CC-7595AC57358F}" type="presParOf" srcId="{0BE7344E-4FF2-4BB4-AB31-0D90EE4002C5}" destId="{670E66F5-7275-465A-B9BB-A3DA88ED474B}" srcOrd="1" destOrd="0" presId="urn:microsoft.com/office/officeart/2018/5/layout/IconCircleLabelList"/>
    <dgm:cxn modelId="{68943C4F-F4FB-485D-BD65-E8FD9913D76E}" type="presParOf" srcId="{0BE7344E-4FF2-4BB4-AB31-0D90EE4002C5}" destId="{9703A112-2495-45CE-A72F-784CCC6E1FB7}" srcOrd="2" destOrd="0" presId="urn:microsoft.com/office/officeart/2018/5/layout/IconCircleLabelList"/>
    <dgm:cxn modelId="{30ACAD9A-C5E8-4192-8A80-BA0F0E29F0A3}" type="presParOf" srcId="{0BE7344E-4FF2-4BB4-AB31-0D90EE4002C5}" destId="{99F7C508-101E-4428-A78E-BAE6400BCEBD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AB53B6-16A5-4300-AFCE-C84766E194DA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8B925B2-78CF-42DB-BB29-C0FA2A1F675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-Suit Data/Biometric Data must ALWAYS be accessible to the User</a:t>
          </a:r>
        </a:p>
      </dgm:t>
    </dgm:pt>
    <dgm:pt modelId="{8BBE1E56-9C5E-4778-A5BE-738003447EA4}" type="parTrans" cxnId="{775317B7-F332-4BEB-AEF7-FC236225925F}">
      <dgm:prSet/>
      <dgm:spPr/>
      <dgm:t>
        <a:bodyPr/>
        <a:lstStyle/>
        <a:p>
          <a:endParaRPr lang="en-US"/>
        </a:p>
      </dgm:t>
    </dgm:pt>
    <dgm:pt modelId="{66813C0B-186E-42F3-91DC-A602B6A93D0A}" type="sibTrans" cxnId="{775317B7-F332-4BEB-AEF7-FC236225925F}">
      <dgm:prSet/>
      <dgm:spPr/>
      <dgm:t>
        <a:bodyPr/>
        <a:lstStyle/>
        <a:p>
          <a:endParaRPr lang="en-US"/>
        </a:p>
      </dgm:t>
    </dgm:pt>
    <dgm:pt modelId="{A46B7B2F-429D-434A-87E6-7B067191F75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-The User must be able to complete the task at hand with or without assistance from ground control</a:t>
          </a:r>
        </a:p>
      </dgm:t>
    </dgm:pt>
    <dgm:pt modelId="{3253A803-2D37-4B08-8CEC-83569CAB7929}" type="parTrans" cxnId="{8E299603-A7D1-431E-98A0-FA13B3676235}">
      <dgm:prSet/>
      <dgm:spPr/>
      <dgm:t>
        <a:bodyPr/>
        <a:lstStyle/>
        <a:p>
          <a:endParaRPr lang="en-US"/>
        </a:p>
      </dgm:t>
    </dgm:pt>
    <dgm:pt modelId="{A7081636-DDE8-4577-9B50-AE6DDC3692BE}" type="sibTrans" cxnId="{8E299603-A7D1-431E-98A0-FA13B3676235}">
      <dgm:prSet/>
      <dgm:spPr/>
      <dgm:t>
        <a:bodyPr/>
        <a:lstStyle/>
        <a:p>
          <a:endParaRPr lang="en-US"/>
        </a:p>
      </dgm:t>
    </dgm:pt>
    <dgm:pt modelId="{E6A1EBCC-781E-47E4-A5E5-4A9AB9DCA39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tx1"/>
              </a:solidFill>
            </a:rPr>
            <a:t>-The User must be able to interact with the UI despite being in a restrictive space suit</a:t>
          </a:r>
        </a:p>
      </dgm:t>
    </dgm:pt>
    <dgm:pt modelId="{270084C9-EBD4-4AEB-B0B1-42C114D924C3}" type="parTrans" cxnId="{868C0F28-5C2A-409D-9EBC-BCF770D69D0F}">
      <dgm:prSet/>
      <dgm:spPr/>
      <dgm:t>
        <a:bodyPr/>
        <a:lstStyle/>
        <a:p>
          <a:endParaRPr lang="en-US"/>
        </a:p>
      </dgm:t>
    </dgm:pt>
    <dgm:pt modelId="{40087056-6363-4DEB-8559-E1FA88645E97}" type="sibTrans" cxnId="{868C0F28-5C2A-409D-9EBC-BCF770D69D0F}">
      <dgm:prSet/>
      <dgm:spPr/>
      <dgm:t>
        <a:bodyPr/>
        <a:lstStyle/>
        <a:p>
          <a:endParaRPr lang="en-US"/>
        </a:p>
      </dgm:t>
    </dgm:pt>
    <dgm:pt modelId="{8234C511-8DCB-4C78-8553-374303C871B4}" type="pres">
      <dgm:prSet presAssocID="{1AAB53B6-16A5-4300-AFCE-C84766E194DA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98B147-5120-4C58-AD5F-B6698819FC61}" type="pres">
      <dgm:prSet presAssocID="{A8B925B2-78CF-42DB-BB29-C0FA2A1F675A}" presName="compNode" presStyleCnt="0"/>
      <dgm:spPr/>
    </dgm:pt>
    <dgm:pt modelId="{E6B65376-5048-4CFA-9291-FB19A3D9EC33}" type="pres">
      <dgm:prSet presAssocID="{A8B925B2-78CF-42DB-BB29-C0FA2A1F675A}" presName="bgRect" presStyleLbl="bgShp" presStyleIdx="0" presStyleCnt="3"/>
      <dgm:spPr/>
    </dgm:pt>
    <dgm:pt modelId="{E457390A-F077-449C-BC52-6205310D076E}" type="pres">
      <dgm:prSet presAssocID="{A8B925B2-78CF-42DB-BB29-C0FA2A1F675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/>
    </dgm:pt>
    <dgm:pt modelId="{40BEC8EF-2647-40E1-B4FB-935ED80CA019}" type="pres">
      <dgm:prSet presAssocID="{A8B925B2-78CF-42DB-BB29-C0FA2A1F675A}" presName="spaceRect" presStyleCnt="0"/>
      <dgm:spPr/>
    </dgm:pt>
    <dgm:pt modelId="{45EC17E6-FC3F-4599-B100-029EE3E93ACD}" type="pres">
      <dgm:prSet presAssocID="{A8B925B2-78CF-42DB-BB29-C0FA2A1F675A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7116D83-0C91-4119-94A3-B9E2A2D3FA14}" type="pres">
      <dgm:prSet presAssocID="{66813C0B-186E-42F3-91DC-A602B6A93D0A}" presName="sibTrans" presStyleCnt="0"/>
      <dgm:spPr/>
    </dgm:pt>
    <dgm:pt modelId="{F03FABE6-37E9-4A58-962B-E5BC917B8B1F}" type="pres">
      <dgm:prSet presAssocID="{A46B7B2F-429D-434A-87E6-7B067191F756}" presName="compNode" presStyleCnt="0"/>
      <dgm:spPr/>
    </dgm:pt>
    <dgm:pt modelId="{C6C381F0-2F07-4788-A77B-7FFD40B75CA3}" type="pres">
      <dgm:prSet presAssocID="{A46B7B2F-429D-434A-87E6-7B067191F756}" presName="bgRect" presStyleLbl="bgShp" presStyleIdx="1" presStyleCnt="3"/>
      <dgm:spPr/>
    </dgm:pt>
    <dgm:pt modelId="{ACF7575B-A033-4565-9E7B-A584A013F3E0}" type="pres">
      <dgm:prSet presAssocID="{A46B7B2F-429D-434A-87E6-7B067191F75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list"/>
        </a:ext>
      </dgm:extLst>
    </dgm:pt>
    <dgm:pt modelId="{0037C0C3-A477-469F-AE6F-5116C33C0B91}" type="pres">
      <dgm:prSet presAssocID="{A46B7B2F-429D-434A-87E6-7B067191F756}" presName="spaceRect" presStyleCnt="0"/>
      <dgm:spPr/>
    </dgm:pt>
    <dgm:pt modelId="{63E45E85-AAD5-42F7-A025-F7C7F3654F71}" type="pres">
      <dgm:prSet presAssocID="{A46B7B2F-429D-434A-87E6-7B067191F756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16B3288-C82D-4CD7-82BF-26775E037BC5}" type="pres">
      <dgm:prSet presAssocID="{A7081636-DDE8-4577-9B50-AE6DDC3692BE}" presName="sibTrans" presStyleCnt="0"/>
      <dgm:spPr/>
    </dgm:pt>
    <dgm:pt modelId="{06761FBA-AAF6-4DD0-8511-62FEB3149A5C}" type="pres">
      <dgm:prSet presAssocID="{E6A1EBCC-781E-47E4-A5E5-4A9AB9DCA396}" presName="compNode" presStyleCnt="0"/>
      <dgm:spPr/>
    </dgm:pt>
    <dgm:pt modelId="{934D8964-594E-4D96-8EBD-156E0920165B}" type="pres">
      <dgm:prSet presAssocID="{E6A1EBCC-781E-47E4-A5E5-4A9AB9DCA396}" presName="bgRect" presStyleLbl="bgShp" presStyleIdx="2" presStyleCnt="3"/>
      <dgm:spPr/>
    </dgm:pt>
    <dgm:pt modelId="{5A887027-0DBE-45BC-8219-76A4BD751765}" type="pres">
      <dgm:prSet presAssocID="{E6A1EBCC-781E-47E4-A5E5-4A9AB9DCA396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rophy"/>
        </a:ext>
      </dgm:extLst>
    </dgm:pt>
    <dgm:pt modelId="{72B07B48-3357-4887-B8E2-3CA163DA2DF1}" type="pres">
      <dgm:prSet presAssocID="{E6A1EBCC-781E-47E4-A5E5-4A9AB9DCA396}" presName="spaceRect" presStyleCnt="0"/>
      <dgm:spPr/>
    </dgm:pt>
    <dgm:pt modelId="{3320A825-67EC-4C86-B20A-E3E62DFBB240}" type="pres">
      <dgm:prSet presAssocID="{E6A1EBCC-781E-47E4-A5E5-4A9AB9DCA396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868C0F28-5C2A-409D-9EBC-BCF770D69D0F}" srcId="{1AAB53B6-16A5-4300-AFCE-C84766E194DA}" destId="{E6A1EBCC-781E-47E4-A5E5-4A9AB9DCA396}" srcOrd="2" destOrd="0" parTransId="{270084C9-EBD4-4AEB-B0B1-42C114D924C3}" sibTransId="{40087056-6363-4DEB-8559-E1FA88645E97}"/>
    <dgm:cxn modelId="{8E299603-A7D1-431E-98A0-FA13B3676235}" srcId="{1AAB53B6-16A5-4300-AFCE-C84766E194DA}" destId="{A46B7B2F-429D-434A-87E6-7B067191F756}" srcOrd="1" destOrd="0" parTransId="{3253A803-2D37-4B08-8CEC-83569CAB7929}" sibTransId="{A7081636-DDE8-4577-9B50-AE6DDC3692BE}"/>
    <dgm:cxn modelId="{C654D57B-3355-42A7-92CC-F63D252087C0}" type="presOf" srcId="{A8B925B2-78CF-42DB-BB29-C0FA2A1F675A}" destId="{45EC17E6-FC3F-4599-B100-029EE3E93ACD}" srcOrd="0" destOrd="0" presId="urn:microsoft.com/office/officeart/2018/2/layout/IconVerticalSolidList"/>
    <dgm:cxn modelId="{7718EF99-5F88-4ACC-B27E-A3943BF77F89}" type="presOf" srcId="{E6A1EBCC-781E-47E4-A5E5-4A9AB9DCA396}" destId="{3320A825-67EC-4C86-B20A-E3E62DFBB240}" srcOrd="0" destOrd="0" presId="urn:microsoft.com/office/officeart/2018/2/layout/IconVerticalSolidList"/>
    <dgm:cxn modelId="{01D75C37-C84A-47A9-8337-87768790E5A1}" type="presOf" srcId="{A46B7B2F-429D-434A-87E6-7B067191F756}" destId="{63E45E85-AAD5-42F7-A025-F7C7F3654F71}" srcOrd="0" destOrd="0" presId="urn:microsoft.com/office/officeart/2018/2/layout/IconVerticalSolidList"/>
    <dgm:cxn modelId="{6129C86A-BD56-440D-B9A2-A7C95904B7DD}" type="presOf" srcId="{1AAB53B6-16A5-4300-AFCE-C84766E194DA}" destId="{8234C511-8DCB-4C78-8553-374303C871B4}" srcOrd="0" destOrd="0" presId="urn:microsoft.com/office/officeart/2018/2/layout/IconVerticalSolidList"/>
    <dgm:cxn modelId="{775317B7-F332-4BEB-AEF7-FC236225925F}" srcId="{1AAB53B6-16A5-4300-AFCE-C84766E194DA}" destId="{A8B925B2-78CF-42DB-BB29-C0FA2A1F675A}" srcOrd="0" destOrd="0" parTransId="{8BBE1E56-9C5E-4778-A5BE-738003447EA4}" sibTransId="{66813C0B-186E-42F3-91DC-A602B6A93D0A}"/>
    <dgm:cxn modelId="{BC34F7E0-A9A7-40F7-BD00-E669BFA0028B}" type="presParOf" srcId="{8234C511-8DCB-4C78-8553-374303C871B4}" destId="{BB98B147-5120-4C58-AD5F-B6698819FC61}" srcOrd="0" destOrd="0" presId="urn:microsoft.com/office/officeart/2018/2/layout/IconVerticalSolidList"/>
    <dgm:cxn modelId="{2E8CEE4B-BCAA-455B-8FE3-A0AC30D4A107}" type="presParOf" srcId="{BB98B147-5120-4C58-AD5F-B6698819FC61}" destId="{E6B65376-5048-4CFA-9291-FB19A3D9EC33}" srcOrd="0" destOrd="0" presId="urn:microsoft.com/office/officeart/2018/2/layout/IconVerticalSolidList"/>
    <dgm:cxn modelId="{12DD85D5-48F7-4780-A379-E2640BBB9220}" type="presParOf" srcId="{BB98B147-5120-4C58-AD5F-B6698819FC61}" destId="{E457390A-F077-449C-BC52-6205310D076E}" srcOrd="1" destOrd="0" presId="urn:microsoft.com/office/officeart/2018/2/layout/IconVerticalSolidList"/>
    <dgm:cxn modelId="{C68517E0-C931-4CFB-8225-8B23DB4BB309}" type="presParOf" srcId="{BB98B147-5120-4C58-AD5F-B6698819FC61}" destId="{40BEC8EF-2647-40E1-B4FB-935ED80CA019}" srcOrd="2" destOrd="0" presId="urn:microsoft.com/office/officeart/2018/2/layout/IconVerticalSolidList"/>
    <dgm:cxn modelId="{1FF5EAF9-8B8D-401E-90E3-59D429495274}" type="presParOf" srcId="{BB98B147-5120-4C58-AD5F-B6698819FC61}" destId="{45EC17E6-FC3F-4599-B100-029EE3E93ACD}" srcOrd="3" destOrd="0" presId="urn:microsoft.com/office/officeart/2018/2/layout/IconVerticalSolidList"/>
    <dgm:cxn modelId="{F5D34D21-5994-4CFA-A3F2-84BAE0BDE323}" type="presParOf" srcId="{8234C511-8DCB-4C78-8553-374303C871B4}" destId="{07116D83-0C91-4119-94A3-B9E2A2D3FA14}" srcOrd="1" destOrd="0" presId="urn:microsoft.com/office/officeart/2018/2/layout/IconVerticalSolidList"/>
    <dgm:cxn modelId="{4D6ADD50-90B2-4032-8F17-50B551B4BA8A}" type="presParOf" srcId="{8234C511-8DCB-4C78-8553-374303C871B4}" destId="{F03FABE6-37E9-4A58-962B-E5BC917B8B1F}" srcOrd="2" destOrd="0" presId="urn:microsoft.com/office/officeart/2018/2/layout/IconVerticalSolidList"/>
    <dgm:cxn modelId="{A0D7EED1-6564-43DF-90E4-E494F8B15FED}" type="presParOf" srcId="{F03FABE6-37E9-4A58-962B-E5BC917B8B1F}" destId="{C6C381F0-2F07-4788-A77B-7FFD40B75CA3}" srcOrd="0" destOrd="0" presId="urn:microsoft.com/office/officeart/2018/2/layout/IconVerticalSolidList"/>
    <dgm:cxn modelId="{F1C41538-F0D6-423B-A313-FA98AE876BA5}" type="presParOf" srcId="{F03FABE6-37E9-4A58-962B-E5BC917B8B1F}" destId="{ACF7575B-A033-4565-9E7B-A584A013F3E0}" srcOrd="1" destOrd="0" presId="urn:microsoft.com/office/officeart/2018/2/layout/IconVerticalSolidList"/>
    <dgm:cxn modelId="{095F88F3-510F-4E76-BFDE-55E12FA656FC}" type="presParOf" srcId="{F03FABE6-37E9-4A58-962B-E5BC917B8B1F}" destId="{0037C0C3-A477-469F-AE6F-5116C33C0B91}" srcOrd="2" destOrd="0" presId="urn:microsoft.com/office/officeart/2018/2/layout/IconVerticalSolidList"/>
    <dgm:cxn modelId="{7CAD5FA8-DFA1-4BFE-A380-6768FB6FFAF6}" type="presParOf" srcId="{F03FABE6-37E9-4A58-962B-E5BC917B8B1F}" destId="{63E45E85-AAD5-42F7-A025-F7C7F3654F71}" srcOrd="3" destOrd="0" presId="urn:microsoft.com/office/officeart/2018/2/layout/IconVerticalSolidList"/>
    <dgm:cxn modelId="{6AD3D82E-6CCC-4F93-B505-6F958221E77F}" type="presParOf" srcId="{8234C511-8DCB-4C78-8553-374303C871B4}" destId="{C16B3288-C82D-4CD7-82BF-26775E037BC5}" srcOrd="3" destOrd="0" presId="urn:microsoft.com/office/officeart/2018/2/layout/IconVerticalSolidList"/>
    <dgm:cxn modelId="{154D72B3-E10E-40BC-A66C-2900F04F5050}" type="presParOf" srcId="{8234C511-8DCB-4C78-8553-374303C871B4}" destId="{06761FBA-AAF6-4DD0-8511-62FEB3149A5C}" srcOrd="4" destOrd="0" presId="urn:microsoft.com/office/officeart/2018/2/layout/IconVerticalSolidList"/>
    <dgm:cxn modelId="{4B79BFF3-C9A5-4E11-8508-A6BAD4AD5D23}" type="presParOf" srcId="{06761FBA-AAF6-4DD0-8511-62FEB3149A5C}" destId="{934D8964-594E-4D96-8EBD-156E0920165B}" srcOrd="0" destOrd="0" presId="urn:microsoft.com/office/officeart/2018/2/layout/IconVerticalSolidList"/>
    <dgm:cxn modelId="{B37943BF-73FD-4250-8C83-808A3E7D3039}" type="presParOf" srcId="{06761FBA-AAF6-4DD0-8511-62FEB3149A5C}" destId="{5A887027-0DBE-45BC-8219-76A4BD751765}" srcOrd="1" destOrd="0" presId="urn:microsoft.com/office/officeart/2018/2/layout/IconVerticalSolidList"/>
    <dgm:cxn modelId="{078695F2-FC33-472D-8907-F31FEE5AE616}" type="presParOf" srcId="{06761FBA-AAF6-4DD0-8511-62FEB3149A5C}" destId="{72B07B48-3357-4887-B8E2-3CA163DA2DF1}" srcOrd="2" destOrd="0" presId="urn:microsoft.com/office/officeart/2018/2/layout/IconVerticalSolidList"/>
    <dgm:cxn modelId="{96AD2CB0-27E6-48DC-A54F-B9B56821C6E5}" type="presParOf" srcId="{06761FBA-AAF6-4DD0-8511-62FEB3149A5C}" destId="{3320A825-67EC-4C86-B20A-E3E62DFBB240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09FDAF-D2C1-482B-B564-D3C03B7161A4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E1DF5744-B656-4C60-87F9-C1BE5BC3099C}">
      <dgm:prSet/>
      <dgm:spPr/>
      <dgm:t>
        <a:bodyPr/>
        <a:lstStyle/>
        <a:p>
          <a:r>
            <a:rPr lang="en-US" dirty="0"/>
            <a:t>-Minimalist UI</a:t>
          </a:r>
        </a:p>
      </dgm:t>
    </dgm:pt>
    <dgm:pt modelId="{92E6FFB7-8BCD-4158-B47D-78F155FAC9D4}" type="parTrans" cxnId="{92D021D7-AE8A-4C3A-B288-DD953196B951}">
      <dgm:prSet/>
      <dgm:spPr/>
      <dgm:t>
        <a:bodyPr/>
        <a:lstStyle/>
        <a:p>
          <a:endParaRPr lang="en-US"/>
        </a:p>
      </dgm:t>
    </dgm:pt>
    <dgm:pt modelId="{50ED6E29-7257-4CF4-9390-CB2CFE7D9C1C}" type="sibTrans" cxnId="{92D021D7-AE8A-4C3A-B288-DD953196B951}">
      <dgm:prSet/>
      <dgm:spPr/>
      <dgm:t>
        <a:bodyPr/>
        <a:lstStyle/>
        <a:p>
          <a:endParaRPr lang="en-US"/>
        </a:p>
      </dgm:t>
    </dgm:pt>
    <dgm:pt modelId="{A4FA7EC5-D963-425A-8AFA-63A8B295E696}">
      <dgm:prSet/>
      <dgm:spPr/>
      <dgm:t>
        <a:bodyPr/>
        <a:lstStyle/>
        <a:p>
          <a:r>
            <a:rPr lang="en-US" dirty="0"/>
            <a:t>-Manual Pages/Animations</a:t>
          </a:r>
        </a:p>
      </dgm:t>
    </dgm:pt>
    <dgm:pt modelId="{6F9F6F1B-00ED-4F3B-8247-C6C9EFDA12C6}" type="parTrans" cxnId="{F994BB09-A131-4364-B46B-D651BF3D31C4}">
      <dgm:prSet/>
      <dgm:spPr/>
      <dgm:t>
        <a:bodyPr/>
        <a:lstStyle/>
        <a:p>
          <a:endParaRPr lang="en-US"/>
        </a:p>
      </dgm:t>
    </dgm:pt>
    <dgm:pt modelId="{5B4AD759-9410-4301-843C-0CF0EF1D0F83}" type="sibTrans" cxnId="{F994BB09-A131-4364-B46B-D651BF3D31C4}">
      <dgm:prSet/>
      <dgm:spPr/>
      <dgm:t>
        <a:bodyPr/>
        <a:lstStyle/>
        <a:p>
          <a:endParaRPr lang="en-US"/>
        </a:p>
      </dgm:t>
    </dgm:pt>
    <dgm:pt modelId="{22A04D7E-1CCC-46C7-8ED7-EA3CE5CF9838}">
      <dgm:prSet/>
      <dgm:spPr/>
      <dgm:t>
        <a:bodyPr/>
        <a:lstStyle/>
        <a:p>
          <a:r>
            <a:rPr lang="en-US" dirty="0"/>
            <a:t>-Multi-Modal Interaction</a:t>
          </a:r>
        </a:p>
      </dgm:t>
    </dgm:pt>
    <dgm:pt modelId="{5CAF59A6-62BE-4E72-A561-3DC5930776BC}" type="parTrans" cxnId="{965D839C-D379-4F5A-8DB7-2FB8437546FB}">
      <dgm:prSet/>
      <dgm:spPr/>
      <dgm:t>
        <a:bodyPr/>
        <a:lstStyle/>
        <a:p>
          <a:endParaRPr lang="en-US"/>
        </a:p>
      </dgm:t>
    </dgm:pt>
    <dgm:pt modelId="{69E5D899-89C2-4919-A9CD-1E258C948063}" type="sibTrans" cxnId="{965D839C-D379-4F5A-8DB7-2FB8437546FB}">
      <dgm:prSet/>
      <dgm:spPr/>
      <dgm:t>
        <a:bodyPr/>
        <a:lstStyle/>
        <a:p>
          <a:endParaRPr lang="en-US"/>
        </a:p>
      </dgm:t>
    </dgm:pt>
    <dgm:pt modelId="{4CB6F70A-AB42-49BA-9F43-8405B6BB308F}">
      <dgm:prSet/>
      <dgm:spPr/>
      <dgm:t>
        <a:bodyPr/>
        <a:lstStyle/>
        <a:p>
          <a:r>
            <a:rPr lang="en-US" dirty="0"/>
            <a:t>-Remote Assistance Application</a:t>
          </a:r>
        </a:p>
      </dgm:t>
    </dgm:pt>
    <dgm:pt modelId="{078396AD-FB69-4C2F-BDCD-3FB74A0A20AE}" type="parTrans" cxnId="{4FB5FDE0-2CD4-4C64-9981-C4F7A7E9DE53}">
      <dgm:prSet/>
      <dgm:spPr/>
      <dgm:t>
        <a:bodyPr/>
        <a:lstStyle/>
        <a:p>
          <a:endParaRPr lang="en-US"/>
        </a:p>
      </dgm:t>
    </dgm:pt>
    <dgm:pt modelId="{61D8939F-0E25-43DE-A046-EE6E306BFB33}" type="sibTrans" cxnId="{4FB5FDE0-2CD4-4C64-9981-C4F7A7E9DE53}">
      <dgm:prSet/>
      <dgm:spPr/>
      <dgm:t>
        <a:bodyPr/>
        <a:lstStyle/>
        <a:p>
          <a:endParaRPr lang="en-US"/>
        </a:p>
      </dgm:t>
    </dgm:pt>
    <dgm:pt modelId="{582F2004-9A00-405F-A313-1ABF2D746C2C}" type="pres">
      <dgm:prSet presAssocID="{A609FDAF-D2C1-482B-B564-D3C03B7161A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D104AF5A-8A75-47D6-8D3F-D13C4024CA39}" type="pres">
      <dgm:prSet presAssocID="{E1DF5744-B656-4C60-87F9-C1BE5BC3099C}" presName="thickLine" presStyleLbl="alignNode1" presStyleIdx="0" presStyleCnt="4"/>
      <dgm:spPr/>
    </dgm:pt>
    <dgm:pt modelId="{C5486F57-088D-4C87-9B0C-54A9C06A0900}" type="pres">
      <dgm:prSet presAssocID="{E1DF5744-B656-4C60-87F9-C1BE5BC3099C}" presName="horz1" presStyleCnt="0"/>
      <dgm:spPr/>
    </dgm:pt>
    <dgm:pt modelId="{F697434F-A45C-4D54-810E-0BD3D02AD07F}" type="pres">
      <dgm:prSet presAssocID="{E1DF5744-B656-4C60-87F9-C1BE5BC3099C}" presName="tx1" presStyleLbl="revTx" presStyleIdx="0" presStyleCnt="4"/>
      <dgm:spPr/>
      <dgm:t>
        <a:bodyPr/>
        <a:lstStyle/>
        <a:p>
          <a:endParaRPr lang="en-US"/>
        </a:p>
      </dgm:t>
    </dgm:pt>
    <dgm:pt modelId="{537649E2-5C5A-40DF-BDAA-E69EF3B3ED2E}" type="pres">
      <dgm:prSet presAssocID="{E1DF5744-B656-4C60-87F9-C1BE5BC3099C}" presName="vert1" presStyleCnt="0"/>
      <dgm:spPr/>
    </dgm:pt>
    <dgm:pt modelId="{31E39933-FECC-46AD-B513-F7DDAB7469C9}" type="pres">
      <dgm:prSet presAssocID="{A4FA7EC5-D963-425A-8AFA-63A8B295E696}" presName="thickLine" presStyleLbl="alignNode1" presStyleIdx="1" presStyleCnt="4"/>
      <dgm:spPr/>
    </dgm:pt>
    <dgm:pt modelId="{FB13257B-16D7-4CC7-B96E-C1F658985B46}" type="pres">
      <dgm:prSet presAssocID="{A4FA7EC5-D963-425A-8AFA-63A8B295E696}" presName="horz1" presStyleCnt="0"/>
      <dgm:spPr/>
    </dgm:pt>
    <dgm:pt modelId="{CE522FB8-7D3C-4DEC-9D29-9D457028E86E}" type="pres">
      <dgm:prSet presAssocID="{A4FA7EC5-D963-425A-8AFA-63A8B295E696}" presName="tx1" presStyleLbl="revTx" presStyleIdx="1" presStyleCnt="4"/>
      <dgm:spPr/>
      <dgm:t>
        <a:bodyPr/>
        <a:lstStyle/>
        <a:p>
          <a:endParaRPr lang="en-US"/>
        </a:p>
      </dgm:t>
    </dgm:pt>
    <dgm:pt modelId="{9F6AFDE4-44E6-42B5-B824-D39A3784DC32}" type="pres">
      <dgm:prSet presAssocID="{A4FA7EC5-D963-425A-8AFA-63A8B295E696}" presName="vert1" presStyleCnt="0"/>
      <dgm:spPr/>
    </dgm:pt>
    <dgm:pt modelId="{41A49531-4CC9-40CC-A72D-CBE13A90F33D}" type="pres">
      <dgm:prSet presAssocID="{22A04D7E-1CCC-46C7-8ED7-EA3CE5CF9838}" presName="thickLine" presStyleLbl="alignNode1" presStyleIdx="2" presStyleCnt="4"/>
      <dgm:spPr/>
    </dgm:pt>
    <dgm:pt modelId="{389BC5A3-E502-4491-932E-6D0AFA45491B}" type="pres">
      <dgm:prSet presAssocID="{22A04D7E-1CCC-46C7-8ED7-EA3CE5CF9838}" presName="horz1" presStyleCnt="0"/>
      <dgm:spPr/>
    </dgm:pt>
    <dgm:pt modelId="{2837A843-C87A-4472-9CB1-10D2599A8C07}" type="pres">
      <dgm:prSet presAssocID="{22A04D7E-1CCC-46C7-8ED7-EA3CE5CF9838}" presName="tx1" presStyleLbl="revTx" presStyleIdx="2" presStyleCnt="4"/>
      <dgm:spPr/>
      <dgm:t>
        <a:bodyPr/>
        <a:lstStyle/>
        <a:p>
          <a:endParaRPr lang="en-US"/>
        </a:p>
      </dgm:t>
    </dgm:pt>
    <dgm:pt modelId="{63E88066-D7AB-4267-B168-BE6EC3DFB2B1}" type="pres">
      <dgm:prSet presAssocID="{22A04D7E-1CCC-46C7-8ED7-EA3CE5CF9838}" presName="vert1" presStyleCnt="0"/>
      <dgm:spPr/>
    </dgm:pt>
    <dgm:pt modelId="{FC744ACA-BE59-4C39-868E-C7B6BBB51769}" type="pres">
      <dgm:prSet presAssocID="{4CB6F70A-AB42-49BA-9F43-8405B6BB308F}" presName="thickLine" presStyleLbl="alignNode1" presStyleIdx="3" presStyleCnt="4"/>
      <dgm:spPr/>
    </dgm:pt>
    <dgm:pt modelId="{ECB5BE37-A528-40DA-9880-CD2C989B8913}" type="pres">
      <dgm:prSet presAssocID="{4CB6F70A-AB42-49BA-9F43-8405B6BB308F}" presName="horz1" presStyleCnt="0"/>
      <dgm:spPr/>
    </dgm:pt>
    <dgm:pt modelId="{C3383CA2-7EDA-4EFA-8CA0-7E426B19E976}" type="pres">
      <dgm:prSet presAssocID="{4CB6F70A-AB42-49BA-9F43-8405B6BB308F}" presName="tx1" presStyleLbl="revTx" presStyleIdx="3" presStyleCnt="4"/>
      <dgm:spPr/>
      <dgm:t>
        <a:bodyPr/>
        <a:lstStyle/>
        <a:p>
          <a:endParaRPr lang="en-US"/>
        </a:p>
      </dgm:t>
    </dgm:pt>
    <dgm:pt modelId="{1EFC5078-DC71-4ABE-93D0-BDEAFADE8661}" type="pres">
      <dgm:prSet presAssocID="{4CB6F70A-AB42-49BA-9F43-8405B6BB308F}" presName="vert1" presStyleCnt="0"/>
      <dgm:spPr/>
    </dgm:pt>
  </dgm:ptLst>
  <dgm:cxnLst>
    <dgm:cxn modelId="{3C2E3ACD-F137-4535-9E0D-A59A08FC794E}" type="presOf" srcId="{22A04D7E-1CCC-46C7-8ED7-EA3CE5CF9838}" destId="{2837A843-C87A-4472-9CB1-10D2599A8C07}" srcOrd="0" destOrd="0" presId="urn:microsoft.com/office/officeart/2008/layout/LinedList"/>
    <dgm:cxn modelId="{965D839C-D379-4F5A-8DB7-2FB8437546FB}" srcId="{A609FDAF-D2C1-482B-B564-D3C03B7161A4}" destId="{22A04D7E-1CCC-46C7-8ED7-EA3CE5CF9838}" srcOrd="2" destOrd="0" parTransId="{5CAF59A6-62BE-4E72-A561-3DC5930776BC}" sibTransId="{69E5D899-89C2-4919-A9CD-1E258C948063}"/>
    <dgm:cxn modelId="{12021339-456F-4DC7-9A61-95CFFC6D9718}" type="presOf" srcId="{A609FDAF-D2C1-482B-B564-D3C03B7161A4}" destId="{582F2004-9A00-405F-A313-1ABF2D746C2C}" srcOrd="0" destOrd="0" presId="urn:microsoft.com/office/officeart/2008/layout/LinedList"/>
    <dgm:cxn modelId="{B6A089CF-9C5E-457E-BCC2-9A44F83800C1}" type="presOf" srcId="{A4FA7EC5-D963-425A-8AFA-63A8B295E696}" destId="{CE522FB8-7D3C-4DEC-9D29-9D457028E86E}" srcOrd="0" destOrd="0" presId="urn:microsoft.com/office/officeart/2008/layout/LinedList"/>
    <dgm:cxn modelId="{82CE46CD-A6ED-480B-8B35-D8DFD155AAE7}" type="presOf" srcId="{4CB6F70A-AB42-49BA-9F43-8405B6BB308F}" destId="{C3383CA2-7EDA-4EFA-8CA0-7E426B19E976}" srcOrd="0" destOrd="0" presId="urn:microsoft.com/office/officeart/2008/layout/LinedList"/>
    <dgm:cxn modelId="{4FB5FDE0-2CD4-4C64-9981-C4F7A7E9DE53}" srcId="{A609FDAF-D2C1-482B-B564-D3C03B7161A4}" destId="{4CB6F70A-AB42-49BA-9F43-8405B6BB308F}" srcOrd="3" destOrd="0" parTransId="{078396AD-FB69-4C2F-BDCD-3FB74A0A20AE}" sibTransId="{61D8939F-0E25-43DE-A046-EE6E306BFB33}"/>
    <dgm:cxn modelId="{92D021D7-AE8A-4C3A-B288-DD953196B951}" srcId="{A609FDAF-D2C1-482B-B564-D3C03B7161A4}" destId="{E1DF5744-B656-4C60-87F9-C1BE5BC3099C}" srcOrd="0" destOrd="0" parTransId="{92E6FFB7-8BCD-4158-B47D-78F155FAC9D4}" sibTransId="{50ED6E29-7257-4CF4-9390-CB2CFE7D9C1C}"/>
    <dgm:cxn modelId="{0C937344-2604-4CFD-B534-3E3B06B57FBA}" type="presOf" srcId="{E1DF5744-B656-4C60-87F9-C1BE5BC3099C}" destId="{F697434F-A45C-4D54-810E-0BD3D02AD07F}" srcOrd="0" destOrd="0" presId="urn:microsoft.com/office/officeart/2008/layout/LinedList"/>
    <dgm:cxn modelId="{F994BB09-A131-4364-B46B-D651BF3D31C4}" srcId="{A609FDAF-D2C1-482B-B564-D3C03B7161A4}" destId="{A4FA7EC5-D963-425A-8AFA-63A8B295E696}" srcOrd="1" destOrd="0" parTransId="{6F9F6F1B-00ED-4F3B-8247-C6C9EFDA12C6}" sibTransId="{5B4AD759-9410-4301-843C-0CF0EF1D0F83}"/>
    <dgm:cxn modelId="{C86F59E3-B424-4CA8-9853-44FD59FA7F92}" type="presParOf" srcId="{582F2004-9A00-405F-A313-1ABF2D746C2C}" destId="{D104AF5A-8A75-47D6-8D3F-D13C4024CA39}" srcOrd="0" destOrd="0" presId="urn:microsoft.com/office/officeart/2008/layout/LinedList"/>
    <dgm:cxn modelId="{8B169D0A-5841-47A9-969C-BD26180926F9}" type="presParOf" srcId="{582F2004-9A00-405F-A313-1ABF2D746C2C}" destId="{C5486F57-088D-4C87-9B0C-54A9C06A0900}" srcOrd="1" destOrd="0" presId="urn:microsoft.com/office/officeart/2008/layout/LinedList"/>
    <dgm:cxn modelId="{99731183-53C1-4594-A428-974088F3294D}" type="presParOf" srcId="{C5486F57-088D-4C87-9B0C-54A9C06A0900}" destId="{F697434F-A45C-4D54-810E-0BD3D02AD07F}" srcOrd="0" destOrd="0" presId="urn:microsoft.com/office/officeart/2008/layout/LinedList"/>
    <dgm:cxn modelId="{45E73F13-2D9C-40B9-8E54-B01DD7EC5AF1}" type="presParOf" srcId="{C5486F57-088D-4C87-9B0C-54A9C06A0900}" destId="{537649E2-5C5A-40DF-BDAA-E69EF3B3ED2E}" srcOrd="1" destOrd="0" presId="urn:microsoft.com/office/officeart/2008/layout/LinedList"/>
    <dgm:cxn modelId="{2E510176-6657-4898-A4B5-0617A55A4F87}" type="presParOf" srcId="{582F2004-9A00-405F-A313-1ABF2D746C2C}" destId="{31E39933-FECC-46AD-B513-F7DDAB7469C9}" srcOrd="2" destOrd="0" presId="urn:microsoft.com/office/officeart/2008/layout/LinedList"/>
    <dgm:cxn modelId="{69E3888A-5087-46F7-BA96-1172921A7830}" type="presParOf" srcId="{582F2004-9A00-405F-A313-1ABF2D746C2C}" destId="{FB13257B-16D7-4CC7-B96E-C1F658985B46}" srcOrd="3" destOrd="0" presId="urn:microsoft.com/office/officeart/2008/layout/LinedList"/>
    <dgm:cxn modelId="{345B01C5-7056-4EB1-B21F-D7E1319F58D3}" type="presParOf" srcId="{FB13257B-16D7-4CC7-B96E-C1F658985B46}" destId="{CE522FB8-7D3C-4DEC-9D29-9D457028E86E}" srcOrd="0" destOrd="0" presId="urn:microsoft.com/office/officeart/2008/layout/LinedList"/>
    <dgm:cxn modelId="{5A6C1824-F5B4-4C54-B772-A2F86755EC85}" type="presParOf" srcId="{FB13257B-16D7-4CC7-B96E-C1F658985B46}" destId="{9F6AFDE4-44E6-42B5-B824-D39A3784DC32}" srcOrd="1" destOrd="0" presId="urn:microsoft.com/office/officeart/2008/layout/LinedList"/>
    <dgm:cxn modelId="{8284FF8A-BC1E-4A5D-95B1-24CBF38A0159}" type="presParOf" srcId="{582F2004-9A00-405F-A313-1ABF2D746C2C}" destId="{41A49531-4CC9-40CC-A72D-CBE13A90F33D}" srcOrd="4" destOrd="0" presId="urn:microsoft.com/office/officeart/2008/layout/LinedList"/>
    <dgm:cxn modelId="{9928A664-2BE5-437C-8E96-7C29C8620881}" type="presParOf" srcId="{582F2004-9A00-405F-A313-1ABF2D746C2C}" destId="{389BC5A3-E502-4491-932E-6D0AFA45491B}" srcOrd="5" destOrd="0" presId="urn:microsoft.com/office/officeart/2008/layout/LinedList"/>
    <dgm:cxn modelId="{B931CDD5-7CD6-4564-8FCE-9D3CA844441C}" type="presParOf" srcId="{389BC5A3-E502-4491-932E-6D0AFA45491B}" destId="{2837A843-C87A-4472-9CB1-10D2599A8C07}" srcOrd="0" destOrd="0" presId="urn:microsoft.com/office/officeart/2008/layout/LinedList"/>
    <dgm:cxn modelId="{AC7D89CC-93F4-47D0-BF93-465DB98A9B6E}" type="presParOf" srcId="{389BC5A3-E502-4491-932E-6D0AFA45491B}" destId="{63E88066-D7AB-4267-B168-BE6EC3DFB2B1}" srcOrd="1" destOrd="0" presId="urn:microsoft.com/office/officeart/2008/layout/LinedList"/>
    <dgm:cxn modelId="{1B3E75B0-22B2-4B8E-A929-20AEB33A43FB}" type="presParOf" srcId="{582F2004-9A00-405F-A313-1ABF2D746C2C}" destId="{FC744ACA-BE59-4C39-868E-C7B6BBB51769}" srcOrd="6" destOrd="0" presId="urn:microsoft.com/office/officeart/2008/layout/LinedList"/>
    <dgm:cxn modelId="{4F654836-10CD-4BBD-B36E-13A3B2560483}" type="presParOf" srcId="{582F2004-9A00-405F-A313-1ABF2D746C2C}" destId="{ECB5BE37-A528-40DA-9880-CD2C989B8913}" srcOrd="7" destOrd="0" presId="urn:microsoft.com/office/officeart/2008/layout/LinedList"/>
    <dgm:cxn modelId="{36AFA53C-3D21-4A1D-A21E-E4D6B5D04E5A}" type="presParOf" srcId="{ECB5BE37-A528-40DA-9880-CD2C989B8913}" destId="{C3383CA2-7EDA-4EFA-8CA0-7E426B19E976}" srcOrd="0" destOrd="0" presId="urn:microsoft.com/office/officeart/2008/layout/LinedList"/>
    <dgm:cxn modelId="{878C82A9-B1AB-4298-B13F-5AC4A4C9533F}" type="presParOf" srcId="{ECB5BE37-A528-40DA-9880-CD2C989B8913}" destId="{1EFC5078-DC71-4ABE-93D0-BDEAFADE8661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9589D66-7B3E-4BC5-854F-AF113EDF15A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AB59FF-14F0-41E2-95D3-9BF034F471D0}">
      <dgm:prSet/>
      <dgm:spPr/>
      <dgm:t>
        <a:bodyPr/>
        <a:lstStyle/>
        <a:p>
          <a:r>
            <a:rPr lang="en-US" dirty="0"/>
            <a:t>-Present  Telemetry To User</a:t>
          </a:r>
        </a:p>
      </dgm:t>
    </dgm:pt>
    <dgm:pt modelId="{0419F834-6187-44B9-86C8-B44DFA6EED60}" type="parTrans" cxnId="{60FFFB87-A164-4932-BE5D-D2FD1C6F53F3}">
      <dgm:prSet/>
      <dgm:spPr/>
      <dgm:t>
        <a:bodyPr/>
        <a:lstStyle/>
        <a:p>
          <a:endParaRPr lang="en-US"/>
        </a:p>
      </dgm:t>
    </dgm:pt>
    <dgm:pt modelId="{C82521E6-3672-47B5-A893-45B16F9E219B}" type="sibTrans" cxnId="{60FFFB87-A164-4932-BE5D-D2FD1C6F53F3}">
      <dgm:prSet/>
      <dgm:spPr/>
      <dgm:t>
        <a:bodyPr/>
        <a:lstStyle/>
        <a:p>
          <a:endParaRPr lang="en-US"/>
        </a:p>
      </dgm:t>
    </dgm:pt>
    <dgm:pt modelId="{FC0495F1-7CB3-4A05-80B5-DE203B7EE1BF}">
      <dgm:prSet/>
      <dgm:spPr/>
      <dgm:t>
        <a:bodyPr/>
        <a:lstStyle/>
        <a:p>
          <a:r>
            <a:rPr lang="en-US" dirty="0"/>
            <a:t>-Keep Field of View Clear for Maintenance</a:t>
          </a:r>
        </a:p>
      </dgm:t>
    </dgm:pt>
    <dgm:pt modelId="{9239A6CB-32DE-4472-AD43-932C3764EA9C}" type="parTrans" cxnId="{AF28C573-EB23-4978-A8C5-AA44AE59A8E8}">
      <dgm:prSet/>
      <dgm:spPr/>
      <dgm:t>
        <a:bodyPr/>
        <a:lstStyle/>
        <a:p>
          <a:endParaRPr lang="en-US"/>
        </a:p>
      </dgm:t>
    </dgm:pt>
    <dgm:pt modelId="{3E7D99D2-4A7D-474D-861D-138559AB18FE}" type="sibTrans" cxnId="{AF28C573-EB23-4978-A8C5-AA44AE59A8E8}">
      <dgm:prSet/>
      <dgm:spPr/>
      <dgm:t>
        <a:bodyPr/>
        <a:lstStyle/>
        <a:p>
          <a:endParaRPr lang="en-US"/>
        </a:p>
      </dgm:t>
    </dgm:pt>
    <dgm:pt modelId="{1CB26A17-EA8B-47E7-8BC2-D3488FC6ADF7}">
      <dgm:prSet/>
      <dgm:spPr/>
      <dgm:t>
        <a:bodyPr/>
        <a:lstStyle/>
        <a:p>
          <a:r>
            <a:rPr lang="en-US" dirty="0"/>
            <a:t>-Reduce Cognitive Load for The User</a:t>
          </a:r>
        </a:p>
      </dgm:t>
    </dgm:pt>
    <dgm:pt modelId="{A3454F11-0FF9-4164-BF05-60699291BD5B}" type="parTrans" cxnId="{00C793D9-5F3C-4617-BE6F-19B5E37A0CCB}">
      <dgm:prSet/>
      <dgm:spPr/>
      <dgm:t>
        <a:bodyPr/>
        <a:lstStyle/>
        <a:p>
          <a:endParaRPr lang="en-US"/>
        </a:p>
      </dgm:t>
    </dgm:pt>
    <dgm:pt modelId="{787A7C26-3BED-4646-9775-98D85665A6DF}" type="sibTrans" cxnId="{00C793D9-5F3C-4617-BE6F-19B5E37A0CCB}">
      <dgm:prSet/>
      <dgm:spPr/>
      <dgm:t>
        <a:bodyPr/>
        <a:lstStyle/>
        <a:p>
          <a:endParaRPr lang="en-US"/>
        </a:p>
      </dgm:t>
    </dgm:pt>
    <dgm:pt modelId="{CB26AFC1-237E-4745-A5D2-6D12C1C45ABC}" type="pres">
      <dgm:prSet presAssocID="{59589D66-7B3E-4BC5-854F-AF113EDF15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F935D12-AF96-4949-B956-2B0BD87784EB}" type="pres">
      <dgm:prSet presAssocID="{FCAB59FF-14F0-41E2-95D3-9BF034F471D0}" presName="hierRoot1" presStyleCnt="0"/>
      <dgm:spPr/>
    </dgm:pt>
    <dgm:pt modelId="{E82B233A-4EFD-48D8-AA93-BE0EC895A6AC}" type="pres">
      <dgm:prSet presAssocID="{FCAB59FF-14F0-41E2-95D3-9BF034F471D0}" presName="composite" presStyleCnt="0"/>
      <dgm:spPr/>
    </dgm:pt>
    <dgm:pt modelId="{CA553D6A-AD1E-495D-A450-E41559ECE69F}" type="pres">
      <dgm:prSet presAssocID="{FCAB59FF-14F0-41E2-95D3-9BF034F471D0}" presName="background" presStyleLbl="node0" presStyleIdx="0" presStyleCnt="3"/>
      <dgm:spPr/>
    </dgm:pt>
    <dgm:pt modelId="{B72056B2-F446-4274-8361-D236A7FC75F4}" type="pres">
      <dgm:prSet presAssocID="{FCAB59FF-14F0-41E2-95D3-9BF034F471D0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0A5C06-7BAF-4964-BF9F-D2C323636F94}" type="pres">
      <dgm:prSet presAssocID="{FCAB59FF-14F0-41E2-95D3-9BF034F471D0}" presName="hierChild2" presStyleCnt="0"/>
      <dgm:spPr/>
    </dgm:pt>
    <dgm:pt modelId="{ADB84C45-4D1D-486F-B28C-20B985BC976B}" type="pres">
      <dgm:prSet presAssocID="{FC0495F1-7CB3-4A05-80B5-DE203B7EE1BF}" presName="hierRoot1" presStyleCnt="0"/>
      <dgm:spPr/>
    </dgm:pt>
    <dgm:pt modelId="{3358C695-8E69-4DC2-9B6C-8DA703315C6A}" type="pres">
      <dgm:prSet presAssocID="{FC0495F1-7CB3-4A05-80B5-DE203B7EE1BF}" presName="composite" presStyleCnt="0"/>
      <dgm:spPr/>
    </dgm:pt>
    <dgm:pt modelId="{D4EAD2FD-2E15-447C-A6C1-37E22023DFBC}" type="pres">
      <dgm:prSet presAssocID="{FC0495F1-7CB3-4A05-80B5-DE203B7EE1BF}" presName="background" presStyleLbl="node0" presStyleIdx="1" presStyleCnt="3"/>
      <dgm:spPr/>
    </dgm:pt>
    <dgm:pt modelId="{92E7100D-D8CD-497E-9EBD-76C7ECC4BF44}" type="pres">
      <dgm:prSet presAssocID="{FC0495F1-7CB3-4A05-80B5-DE203B7EE1BF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0D43EC-DDFA-44A7-860B-6ED0BD8AAF2E}" type="pres">
      <dgm:prSet presAssocID="{FC0495F1-7CB3-4A05-80B5-DE203B7EE1BF}" presName="hierChild2" presStyleCnt="0"/>
      <dgm:spPr/>
    </dgm:pt>
    <dgm:pt modelId="{BFB5415A-1674-441D-A4DA-7660EA4712C0}" type="pres">
      <dgm:prSet presAssocID="{1CB26A17-EA8B-47E7-8BC2-D3488FC6ADF7}" presName="hierRoot1" presStyleCnt="0"/>
      <dgm:spPr/>
    </dgm:pt>
    <dgm:pt modelId="{83DB5818-A147-4374-906B-6E9A6C40F0DE}" type="pres">
      <dgm:prSet presAssocID="{1CB26A17-EA8B-47E7-8BC2-D3488FC6ADF7}" presName="composite" presStyleCnt="0"/>
      <dgm:spPr/>
    </dgm:pt>
    <dgm:pt modelId="{A2EFF51E-DBD7-44DC-84A5-FC5A633D0AE8}" type="pres">
      <dgm:prSet presAssocID="{1CB26A17-EA8B-47E7-8BC2-D3488FC6ADF7}" presName="background" presStyleLbl="node0" presStyleIdx="2" presStyleCnt="3"/>
      <dgm:spPr/>
    </dgm:pt>
    <dgm:pt modelId="{A0CDB00D-992C-446F-B94C-5471BEBB81B4}" type="pres">
      <dgm:prSet presAssocID="{1CB26A17-EA8B-47E7-8BC2-D3488FC6ADF7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5D66E0-F1A7-4554-B408-E01EC0BD375F}" type="pres">
      <dgm:prSet presAssocID="{1CB26A17-EA8B-47E7-8BC2-D3488FC6ADF7}" presName="hierChild2" presStyleCnt="0"/>
      <dgm:spPr/>
    </dgm:pt>
  </dgm:ptLst>
  <dgm:cxnLst>
    <dgm:cxn modelId="{20725133-F3E4-4DC5-B357-E9C04EC9BCB2}" type="presOf" srcId="{59589D66-7B3E-4BC5-854F-AF113EDF15A8}" destId="{CB26AFC1-237E-4745-A5D2-6D12C1C45ABC}" srcOrd="0" destOrd="0" presId="urn:microsoft.com/office/officeart/2005/8/layout/hierarchy1"/>
    <dgm:cxn modelId="{AF28C573-EB23-4978-A8C5-AA44AE59A8E8}" srcId="{59589D66-7B3E-4BC5-854F-AF113EDF15A8}" destId="{FC0495F1-7CB3-4A05-80B5-DE203B7EE1BF}" srcOrd="1" destOrd="0" parTransId="{9239A6CB-32DE-4472-AD43-932C3764EA9C}" sibTransId="{3E7D99D2-4A7D-474D-861D-138559AB18FE}"/>
    <dgm:cxn modelId="{FDC5C6AF-DEC1-407D-AAC9-AF2B7DE9FAF0}" type="presOf" srcId="{1CB26A17-EA8B-47E7-8BC2-D3488FC6ADF7}" destId="{A0CDB00D-992C-446F-B94C-5471BEBB81B4}" srcOrd="0" destOrd="0" presId="urn:microsoft.com/office/officeart/2005/8/layout/hierarchy1"/>
    <dgm:cxn modelId="{592B4073-59B8-49BA-AE08-A83AF07AEE63}" type="presOf" srcId="{FC0495F1-7CB3-4A05-80B5-DE203B7EE1BF}" destId="{92E7100D-D8CD-497E-9EBD-76C7ECC4BF44}" srcOrd="0" destOrd="0" presId="urn:microsoft.com/office/officeart/2005/8/layout/hierarchy1"/>
    <dgm:cxn modelId="{60FFFB87-A164-4932-BE5D-D2FD1C6F53F3}" srcId="{59589D66-7B3E-4BC5-854F-AF113EDF15A8}" destId="{FCAB59FF-14F0-41E2-95D3-9BF034F471D0}" srcOrd="0" destOrd="0" parTransId="{0419F834-6187-44B9-86C8-B44DFA6EED60}" sibTransId="{C82521E6-3672-47B5-A893-45B16F9E219B}"/>
    <dgm:cxn modelId="{32BD2E5C-E7A1-4033-80B3-8A847D80C568}" type="presOf" srcId="{FCAB59FF-14F0-41E2-95D3-9BF034F471D0}" destId="{B72056B2-F446-4274-8361-D236A7FC75F4}" srcOrd="0" destOrd="0" presId="urn:microsoft.com/office/officeart/2005/8/layout/hierarchy1"/>
    <dgm:cxn modelId="{00C793D9-5F3C-4617-BE6F-19B5E37A0CCB}" srcId="{59589D66-7B3E-4BC5-854F-AF113EDF15A8}" destId="{1CB26A17-EA8B-47E7-8BC2-D3488FC6ADF7}" srcOrd="2" destOrd="0" parTransId="{A3454F11-0FF9-4164-BF05-60699291BD5B}" sibTransId="{787A7C26-3BED-4646-9775-98D85665A6DF}"/>
    <dgm:cxn modelId="{9A4B3085-C329-4F68-9CAB-DC163AD98ABD}" type="presParOf" srcId="{CB26AFC1-237E-4745-A5D2-6D12C1C45ABC}" destId="{9F935D12-AF96-4949-B956-2B0BD87784EB}" srcOrd="0" destOrd="0" presId="urn:microsoft.com/office/officeart/2005/8/layout/hierarchy1"/>
    <dgm:cxn modelId="{87AD3114-61D4-4857-A7DF-B465E68A4BB2}" type="presParOf" srcId="{9F935D12-AF96-4949-B956-2B0BD87784EB}" destId="{E82B233A-4EFD-48D8-AA93-BE0EC895A6AC}" srcOrd="0" destOrd="0" presId="urn:microsoft.com/office/officeart/2005/8/layout/hierarchy1"/>
    <dgm:cxn modelId="{379CB0EF-B07C-4BD1-AA45-48FB633E9553}" type="presParOf" srcId="{E82B233A-4EFD-48D8-AA93-BE0EC895A6AC}" destId="{CA553D6A-AD1E-495D-A450-E41559ECE69F}" srcOrd="0" destOrd="0" presId="urn:microsoft.com/office/officeart/2005/8/layout/hierarchy1"/>
    <dgm:cxn modelId="{B16AB2AC-127B-4E03-B3B5-5351F7F2D573}" type="presParOf" srcId="{E82B233A-4EFD-48D8-AA93-BE0EC895A6AC}" destId="{B72056B2-F446-4274-8361-D236A7FC75F4}" srcOrd="1" destOrd="0" presId="urn:microsoft.com/office/officeart/2005/8/layout/hierarchy1"/>
    <dgm:cxn modelId="{BA8DD506-A0A4-4C1D-9882-585A14283F7E}" type="presParOf" srcId="{9F935D12-AF96-4949-B956-2B0BD87784EB}" destId="{290A5C06-7BAF-4964-BF9F-D2C323636F94}" srcOrd="1" destOrd="0" presId="urn:microsoft.com/office/officeart/2005/8/layout/hierarchy1"/>
    <dgm:cxn modelId="{7E1EA2E3-7DC8-4D33-A685-B8D0F8048361}" type="presParOf" srcId="{CB26AFC1-237E-4745-A5D2-6D12C1C45ABC}" destId="{ADB84C45-4D1D-486F-B28C-20B985BC976B}" srcOrd="1" destOrd="0" presId="urn:microsoft.com/office/officeart/2005/8/layout/hierarchy1"/>
    <dgm:cxn modelId="{2F402756-F2DC-41DE-AAB6-7F2359866A2A}" type="presParOf" srcId="{ADB84C45-4D1D-486F-B28C-20B985BC976B}" destId="{3358C695-8E69-4DC2-9B6C-8DA703315C6A}" srcOrd="0" destOrd="0" presId="urn:microsoft.com/office/officeart/2005/8/layout/hierarchy1"/>
    <dgm:cxn modelId="{00A13FB8-3FC6-49F7-BD8C-3B1B75F5DE2F}" type="presParOf" srcId="{3358C695-8E69-4DC2-9B6C-8DA703315C6A}" destId="{D4EAD2FD-2E15-447C-A6C1-37E22023DFBC}" srcOrd="0" destOrd="0" presId="urn:microsoft.com/office/officeart/2005/8/layout/hierarchy1"/>
    <dgm:cxn modelId="{F564E468-67AC-43E9-B361-D42A19BB2D81}" type="presParOf" srcId="{3358C695-8E69-4DC2-9B6C-8DA703315C6A}" destId="{92E7100D-D8CD-497E-9EBD-76C7ECC4BF44}" srcOrd="1" destOrd="0" presId="urn:microsoft.com/office/officeart/2005/8/layout/hierarchy1"/>
    <dgm:cxn modelId="{12E4D61B-7188-4C99-92E4-D6317AE61C04}" type="presParOf" srcId="{ADB84C45-4D1D-486F-B28C-20B985BC976B}" destId="{BD0D43EC-DDFA-44A7-860B-6ED0BD8AAF2E}" srcOrd="1" destOrd="0" presId="urn:microsoft.com/office/officeart/2005/8/layout/hierarchy1"/>
    <dgm:cxn modelId="{D8BB23EF-1377-45EB-AF51-4C2A9CE4B716}" type="presParOf" srcId="{CB26AFC1-237E-4745-A5D2-6D12C1C45ABC}" destId="{BFB5415A-1674-441D-A4DA-7660EA4712C0}" srcOrd="2" destOrd="0" presId="urn:microsoft.com/office/officeart/2005/8/layout/hierarchy1"/>
    <dgm:cxn modelId="{45C0453C-3FED-4BFF-89FA-568770A48718}" type="presParOf" srcId="{BFB5415A-1674-441D-A4DA-7660EA4712C0}" destId="{83DB5818-A147-4374-906B-6E9A6C40F0DE}" srcOrd="0" destOrd="0" presId="urn:microsoft.com/office/officeart/2005/8/layout/hierarchy1"/>
    <dgm:cxn modelId="{4F0F2832-1093-41DC-A1EE-3C02637E3641}" type="presParOf" srcId="{83DB5818-A147-4374-906B-6E9A6C40F0DE}" destId="{A2EFF51E-DBD7-44DC-84A5-FC5A633D0AE8}" srcOrd="0" destOrd="0" presId="urn:microsoft.com/office/officeart/2005/8/layout/hierarchy1"/>
    <dgm:cxn modelId="{5BB36C59-2860-432E-8869-EE18CD0DA578}" type="presParOf" srcId="{83DB5818-A147-4374-906B-6E9A6C40F0DE}" destId="{A0CDB00D-992C-446F-B94C-5471BEBB81B4}" srcOrd="1" destOrd="0" presId="urn:microsoft.com/office/officeart/2005/8/layout/hierarchy1"/>
    <dgm:cxn modelId="{B3F6E54F-DBF7-4F66-9036-7DBE026FD8DE}" type="presParOf" srcId="{BFB5415A-1674-441D-A4DA-7660EA4712C0}" destId="{415D66E0-F1A7-4554-B408-E01EC0BD37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589D66-7B3E-4BC5-854F-AF113EDF15A8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CAB59FF-14F0-41E2-95D3-9BF034F471D0}">
      <dgm:prSet/>
      <dgm:spPr/>
      <dgm:t>
        <a:bodyPr/>
        <a:lstStyle/>
        <a:p>
          <a:r>
            <a:rPr lang="en-US" dirty="0"/>
            <a:t>-Provide Step-By-Step Instruction</a:t>
          </a:r>
        </a:p>
      </dgm:t>
    </dgm:pt>
    <dgm:pt modelId="{0419F834-6187-44B9-86C8-B44DFA6EED60}" type="parTrans" cxnId="{60FFFB87-A164-4932-BE5D-D2FD1C6F53F3}">
      <dgm:prSet/>
      <dgm:spPr/>
      <dgm:t>
        <a:bodyPr/>
        <a:lstStyle/>
        <a:p>
          <a:endParaRPr lang="en-US"/>
        </a:p>
      </dgm:t>
    </dgm:pt>
    <dgm:pt modelId="{C82521E6-3672-47B5-A893-45B16F9E219B}" type="sibTrans" cxnId="{60FFFB87-A164-4932-BE5D-D2FD1C6F53F3}">
      <dgm:prSet/>
      <dgm:spPr/>
      <dgm:t>
        <a:bodyPr/>
        <a:lstStyle/>
        <a:p>
          <a:endParaRPr lang="en-US"/>
        </a:p>
      </dgm:t>
    </dgm:pt>
    <dgm:pt modelId="{FC0495F1-7CB3-4A05-80B5-DE203B7EE1BF}">
      <dgm:prSet/>
      <dgm:spPr/>
      <dgm:t>
        <a:bodyPr/>
        <a:lstStyle/>
        <a:p>
          <a:r>
            <a:rPr lang="en-US" dirty="0"/>
            <a:t>-Repositionable Doc Keeps View Clear for The User</a:t>
          </a:r>
        </a:p>
      </dgm:t>
    </dgm:pt>
    <dgm:pt modelId="{9239A6CB-32DE-4472-AD43-932C3764EA9C}" type="parTrans" cxnId="{AF28C573-EB23-4978-A8C5-AA44AE59A8E8}">
      <dgm:prSet/>
      <dgm:spPr/>
      <dgm:t>
        <a:bodyPr/>
        <a:lstStyle/>
        <a:p>
          <a:endParaRPr lang="en-US"/>
        </a:p>
      </dgm:t>
    </dgm:pt>
    <dgm:pt modelId="{3E7D99D2-4A7D-474D-861D-138559AB18FE}" type="sibTrans" cxnId="{AF28C573-EB23-4978-A8C5-AA44AE59A8E8}">
      <dgm:prSet/>
      <dgm:spPr/>
      <dgm:t>
        <a:bodyPr/>
        <a:lstStyle/>
        <a:p>
          <a:endParaRPr lang="en-US"/>
        </a:p>
      </dgm:t>
    </dgm:pt>
    <dgm:pt modelId="{1CB26A17-EA8B-47E7-8BC2-D3488FC6ADF7}">
      <dgm:prSet/>
      <dgm:spPr/>
      <dgm:t>
        <a:bodyPr/>
        <a:lstStyle/>
        <a:p>
          <a:r>
            <a:rPr lang="en-US" dirty="0"/>
            <a:t>-Animations Provide a Visual Reference</a:t>
          </a:r>
        </a:p>
      </dgm:t>
    </dgm:pt>
    <dgm:pt modelId="{A3454F11-0FF9-4164-BF05-60699291BD5B}" type="parTrans" cxnId="{00C793D9-5F3C-4617-BE6F-19B5E37A0CCB}">
      <dgm:prSet/>
      <dgm:spPr/>
      <dgm:t>
        <a:bodyPr/>
        <a:lstStyle/>
        <a:p>
          <a:endParaRPr lang="en-US"/>
        </a:p>
      </dgm:t>
    </dgm:pt>
    <dgm:pt modelId="{787A7C26-3BED-4646-9775-98D85665A6DF}" type="sibTrans" cxnId="{00C793D9-5F3C-4617-BE6F-19B5E37A0CCB}">
      <dgm:prSet/>
      <dgm:spPr/>
      <dgm:t>
        <a:bodyPr/>
        <a:lstStyle/>
        <a:p>
          <a:endParaRPr lang="en-US"/>
        </a:p>
      </dgm:t>
    </dgm:pt>
    <dgm:pt modelId="{CB26AFC1-237E-4745-A5D2-6D12C1C45ABC}" type="pres">
      <dgm:prSet presAssocID="{59589D66-7B3E-4BC5-854F-AF113EDF15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F935D12-AF96-4949-B956-2B0BD87784EB}" type="pres">
      <dgm:prSet presAssocID="{FCAB59FF-14F0-41E2-95D3-9BF034F471D0}" presName="hierRoot1" presStyleCnt="0"/>
      <dgm:spPr/>
    </dgm:pt>
    <dgm:pt modelId="{E82B233A-4EFD-48D8-AA93-BE0EC895A6AC}" type="pres">
      <dgm:prSet presAssocID="{FCAB59FF-14F0-41E2-95D3-9BF034F471D0}" presName="composite" presStyleCnt="0"/>
      <dgm:spPr/>
    </dgm:pt>
    <dgm:pt modelId="{CA553D6A-AD1E-495D-A450-E41559ECE69F}" type="pres">
      <dgm:prSet presAssocID="{FCAB59FF-14F0-41E2-95D3-9BF034F471D0}" presName="background" presStyleLbl="node0" presStyleIdx="0" presStyleCnt="3"/>
      <dgm:spPr/>
    </dgm:pt>
    <dgm:pt modelId="{B72056B2-F446-4274-8361-D236A7FC75F4}" type="pres">
      <dgm:prSet presAssocID="{FCAB59FF-14F0-41E2-95D3-9BF034F471D0}" presName="text" presStyleLbl="fgAcc0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90A5C06-7BAF-4964-BF9F-D2C323636F94}" type="pres">
      <dgm:prSet presAssocID="{FCAB59FF-14F0-41E2-95D3-9BF034F471D0}" presName="hierChild2" presStyleCnt="0"/>
      <dgm:spPr/>
    </dgm:pt>
    <dgm:pt modelId="{ADB84C45-4D1D-486F-B28C-20B985BC976B}" type="pres">
      <dgm:prSet presAssocID="{FC0495F1-7CB3-4A05-80B5-DE203B7EE1BF}" presName="hierRoot1" presStyleCnt="0"/>
      <dgm:spPr/>
    </dgm:pt>
    <dgm:pt modelId="{3358C695-8E69-4DC2-9B6C-8DA703315C6A}" type="pres">
      <dgm:prSet presAssocID="{FC0495F1-7CB3-4A05-80B5-DE203B7EE1BF}" presName="composite" presStyleCnt="0"/>
      <dgm:spPr/>
    </dgm:pt>
    <dgm:pt modelId="{D4EAD2FD-2E15-447C-A6C1-37E22023DFBC}" type="pres">
      <dgm:prSet presAssocID="{FC0495F1-7CB3-4A05-80B5-DE203B7EE1BF}" presName="background" presStyleLbl="node0" presStyleIdx="1" presStyleCnt="3"/>
      <dgm:spPr/>
    </dgm:pt>
    <dgm:pt modelId="{92E7100D-D8CD-497E-9EBD-76C7ECC4BF44}" type="pres">
      <dgm:prSet presAssocID="{FC0495F1-7CB3-4A05-80B5-DE203B7EE1BF}" presName="text" presStyleLbl="fgAcc0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D0D43EC-DDFA-44A7-860B-6ED0BD8AAF2E}" type="pres">
      <dgm:prSet presAssocID="{FC0495F1-7CB3-4A05-80B5-DE203B7EE1BF}" presName="hierChild2" presStyleCnt="0"/>
      <dgm:spPr/>
    </dgm:pt>
    <dgm:pt modelId="{BFB5415A-1674-441D-A4DA-7660EA4712C0}" type="pres">
      <dgm:prSet presAssocID="{1CB26A17-EA8B-47E7-8BC2-D3488FC6ADF7}" presName="hierRoot1" presStyleCnt="0"/>
      <dgm:spPr/>
    </dgm:pt>
    <dgm:pt modelId="{83DB5818-A147-4374-906B-6E9A6C40F0DE}" type="pres">
      <dgm:prSet presAssocID="{1CB26A17-EA8B-47E7-8BC2-D3488FC6ADF7}" presName="composite" presStyleCnt="0"/>
      <dgm:spPr/>
    </dgm:pt>
    <dgm:pt modelId="{A2EFF51E-DBD7-44DC-84A5-FC5A633D0AE8}" type="pres">
      <dgm:prSet presAssocID="{1CB26A17-EA8B-47E7-8BC2-D3488FC6ADF7}" presName="background" presStyleLbl="node0" presStyleIdx="2" presStyleCnt="3"/>
      <dgm:spPr/>
    </dgm:pt>
    <dgm:pt modelId="{A0CDB00D-992C-446F-B94C-5471BEBB81B4}" type="pres">
      <dgm:prSet presAssocID="{1CB26A17-EA8B-47E7-8BC2-D3488FC6ADF7}" presName="text" presStyleLbl="fgAcc0" presStyleIdx="2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15D66E0-F1A7-4554-B408-E01EC0BD375F}" type="pres">
      <dgm:prSet presAssocID="{1CB26A17-EA8B-47E7-8BC2-D3488FC6ADF7}" presName="hierChild2" presStyleCnt="0"/>
      <dgm:spPr/>
    </dgm:pt>
  </dgm:ptLst>
  <dgm:cxnLst>
    <dgm:cxn modelId="{20725133-F3E4-4DC5-B357-E9C04EC9BCB2}" type="presOf" srcId="{59589D66-7B3E-4BC5-854F-AF113EDF15A8}" destId="{CB26AFC1-237E-4745-A5D2-6D12C1C45ABC}" srcOrd="0" destOrd="0" presId="urn:microsoft.com/office/officeart/2005/8/layout/hierarchy1"/>
    <dgm:cxn modelId="{AF28C573-EB23-4978-A8C5-AA44AE59A8E8}" srcId="{59589D66-7B3E-4BC5-854F-AF113EDF15A8}" destId="{FC0495F1-7CB3-4A05-80B5-DE203B7EE1BF}" srcOrd="1" destOrd="0" parTransId="{9239A6CB-32DE-4472-AD43-932C3764EA9C}" sibTransId="{3E7D99D2-4A7D-474D-861D-138559AB18FE}"/>
    <dgm:cxn modelId="{FDC5C6AF-DEC1-407D-AAC9-AF2B7DE9FAF0}" type="presOf" srcId="{1CB26A17-EA8B-47E7-8BC2-D3488FC6ADF7}" destId="{A0CDB00D-992C-446F-B94C-5471BEBB81B4}" srcOrd="0" destOrd="0" presId="urn:microsoft.com/office/officeart/2005/8/layout/hierarchy1"/>
    <dgm:cxn modelId="{592B4073-59B8-49BA-AE08-A83AF07AEE63}" type="presOf" srcId="{FC0495F1-7CB3-4A05-80B5-DE203B7EE1BF}" destId="{92E7100D-D8CD-497E-9EBD-76C7ECC4BF44}" srcOrd="0" destOrd="0" presId="urn:microsoft.com/office/officeart/2005/8/layout/hierarchy1"/>
    <dgm:cxn modelId="{60FFFB87-A164-4932-BE5D-D2FD1C6F53F3}" srcId="{59589D66-7B3E-4BC5-854F-AF113EDF15A8}" destId="{FCAB59FF-14F0-41E2-95D3-9BF034F471D0}" srcOrd="0" destOrd="0" parTransId="{0419F834-6187-44B9-86C8-B44DFA6EED60}" sibTransId="{C82521E6-3672-47B5-A893-45B16F9E219B}"/>
    <dgm:cxn modelId="{32BD2E5C-E7A1-4033-80B3-8A847D80C568}" type="presOf" srcId="{FCAB59FF-14F0-41E2-95D3-9BF034F471D0}" destId="{B72056B2-F446-4274-8361-D236A7FC75F4}" srcOrd="0" destOrd="0" presId="urn:microsoft.com/office/officeart/2005/8/layout/hierarchy1"/>
    <dgm:cxn modelId="{00C793D9-5F3C-4617-BE6F-19B5E37A0CCB}" srcId="{59589D66-7B3E-4BC5-854F-AF113EDF15A8}" destId="{1CB26A17-EA8B-47E7-8BC2-D3488FC6ADF7}" srcOrd="2" destOrd="0" parTransId="{A3454F11-0FF9-4164-BF05-60699291BD5B}" sibTransId="{787A7C26-3BED-4646-9775-98D85665A6DF}"/>
    <dgm:cxn modelId="{9A4B3085-C329-4F68-9CAB-DC163AD98ABD}" type="presParOf" srcId="{CB26AFC1-237E-4745-A5D2-6D12C1C45ABC}" destId="{9F935D12-AF96-4949-B956-2B0BD87784EB}" srcOrd="0" destOrd="0" presId="urn:microsoft.com/office/officeart/2005/8/layout/hierarchy1"/>
    <dgm:cxn modelId="{87AD3114-61D4-4857-A7DF-B465E68A4BB2}" type="presParOf" srcId="{9F935D12-AF96-4949-B956-2B0BD87784EB}" destId="{E82B233A-4EFD-48D8-AA93-BE0EC895A6AC}" srcOrd="0" destOrd="0" presId="urn:microsoft.com/office/officeart/2005/8/layout/hierarchy1"/>
    <dgm:cxn modelId="{379CB0EF-B07C-4BD1-AA45-48FB633E9553}" type="presParOf" srcId="{E82B233A-4EFD-48D8-AA93-BE0EC895A6AC}" destId="{CA553D6A-AD1E-495D-A450-E41559ECE69F}" srcOrd="0" destOrd="0" presId="urn:microsoft.com/office/officeart/2005/8/layout/hierarchy1"/>
    <dgm:cxn modelId="{B16AB2AC-127B-4E03-B3B5-5351F7F2D573}" type="presParOf" srcId="{E82B233A-4EFD-48D8-AA93-BE0EC895A6AC}" destId="{B72056B2-F446-4274-8361-D236A7FC75F4}" srcOrd="1" destOrd="0" presId="urn:microsoft.com/office/officeart/2005/8/layout/hierarchy1"/>
    <dgm:cxn modelId="{BA8DD506-A0A4-4C1D-9882-585A14283F7E}" type="presParOf" srcId="{9F935D12-AF96-4949-B956-2B0BD87784EB}" destId="{290A5C06-7BAF-4964-BF9F-D2C323636F94}" srcOrd="1" destOrd="0" presId="urn:microsoft.com/office/officeart/2005/8/layout/hierarchy1"/>
    <dgm:cxn modelId="{7E1EA2E3-7DC8-4D33-A685-B8D0F8048361}" type="presParOf" srcId="{CB26AFC1-237E-4745-A5D2-6D12C1C45ABC}" destId="{ADB84C45-4D1D-486F-B28C-20B985BC976B}" srcOrd="1" destOrd="0" presId="urn:microsoft.com/office/officeart/2005/8/layout/hierarchy1"/>
    <dgm:cxn modelId="{2F402756-F2DC-41DE-AAB6-7F2359866A2A}" type="presParOf" srcId="{ADB84C45-4D1D-486F-B28C-20B985BC976B}" destId="{3358C695-8E69-4DC2-9B6C-8DA703315C6A}" srcOrd="0" destOrd="0" presId="urn:microsoft.com/office/officeart/2005/8/layout/hierarchy1"/>
    <dgm:cxn modelId="{00A13FB8-3FC6-49F7-BD8C-3B1B75F5DE2F}" type="presParOf" srcId="{3358C695-8E69-4DC2-9B6C-8DA703315C6A}" destId="{D4EAD2FD-2E15-447C-A6C1-37E22023DFBC}" srcOrd="0" destOrd="0" presId="urn:microsoft.com/office/officeart/2005/8/layout/hierarchy1"/>
    <dgm:cxn modelId="{F564E468-67AC-43E9-B361-D42A19BB2D81}" type="presParOf" srcId="{3358C695-8E69-4DC2-9B6C-8DA703315C6A}" destId="{92E7100D-D8CD-497E-9EBD-76C7ECC4BF44}" srcOrd="1" destOrd="0" presId="urn:microsoft.com/office/officeart/2005/8/layout/hierarchy1"/>
    <dgm:cxn modelId="{12E4D61B-7188-4C99-92E4-D6317AE61C04}" type="presParOf" srcId="{ADB84C45-4D1D-486F-B28C-20B985BC976B}" destId="{BD0D43EC-DDFA-44A7-860B-6ED0BD8AAF2E}" srcOrd="1" destOrd="0" presId="urn:microsoft.com/office/officeart/2005/8/layout/hierarchy1"/>
    <dgm:cxn modelId="{D8BB23EF-1377-45EB-AF51-4C2A9CE4B716}" type="presParOf" srcId="{CB26AFC1-237E-4745-A5D2-6D12C1C45ABC}" destId="{BFB5415A-1674-441D-A4DA-7660EA4712C0}" srcOrd="2" destOrd="0" presId="urn:microsoft.com/office/officeart/2005/8/layout/hierarchy1"/>
    <dgm:cxn modelId="{45C0453C-3FED-4BFF-89FA-568770A48718}" type="presParOf" srcId="{BFB5415A-1674-441D-A4DA-7660EA4712C0}" destId="{83DB5818-A147-4374-906B-6E9A6C40F0DE}" srcOrd="0" destOrd="0" presId="urn:microsoft.com/office/officeart/2005/8/layout/hierarchy1"/>
    <dgm:cxn modelId="{4F0F2832-1093-41DC-A1EE-3C02637E3641}" type="presParOf" srcId="{83DB5818-A147-4374-906B-6E9A6C40F0DE}" destId="{A2EFF51E-DBD7-44DC-84A5-FC5A633D0AE8}" srcOrd="0" destOrd="0" presId="urn:microsoft.com/office/officeart/2005/8/layout/hierarchy1"/>
    <dgm:cxn modelId="{5BB36C59-2860-432E-8869-EE18CD0DA578}" type="presParOf" srcId="{83DB5818-A147-4374-906B-6E9A6C40F0DE}" destId="{A0CDB00D-992C-446F-B94C-5471BEBB81B4}" srcOrd="1" destOrd="0" presId="urn:microsoft.com/office/officeart/2005/8/layout/hierarchy1"/>
    <dgm:cxn modelId="{B3F6E54F-DBF7-4F66-9036-7DBE026FD8DE}" type="presParOf" srcId="{BFB5415A-1674-441D-A4DA-7660EA4712C0}" destId="{415D66E0-F1A7-4554-B408-E01EC0BD37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FD85B09-9A36-4C27-98A1-CCA98FF6237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509A94DE-8960-4F36-AA32-EAD567E6F004}">
      <dgm:prSet/>
      <dgm:spPr/>
      <dgm:t>
        <a:bodyPr/>
        <a:lstStyle/>
        <a:p>
          <a:r>
            <a:rPr lang="en-US"/>
            <a:t>Gesture Mapping</a:t>
          </a:r>
        </a:p>
      </dgm:t>
    </dgm:pt>
    <dgm:pt modelId="{2946F314-BFBF-4231-A32D-62897D65C97E}" type="parTrans" cxnId="{DBCF22A3-5458-4015-B311-6AF7EB76C2F5}">
      <dgm:prSet/>
      <dgm:spPr/>
      <dgm:t>
        <a:bodyPr/>
        <a:lstStyle/>
        <a:p>
          <a:endParaRPr lang="en-US"/>
        </a:p>
      </dgm:t>
    </dgm:pt>
    <dgm:pt modelId="{6B847229-41F3-46D5-A286-82F34DA8EA24}" type="sibTrans" cxnId="{DBCF22A3-5458-4015-B311-6AF7EB76C2F5}">
      <dgm:prSet/>
      <dgm:spPr/>
      <dgm:t>
        <a:bodyPr/>
        <a:lstStyle/>
        <a:p>
          <a:endParaRPr lang="en-US"/>
        </a:p>
      </dgm:t>
    </dgm:pt>
    <dgm:pt modelId="{AD94F6EE-4968-4C48-8968-B54382E29F32}">
      <dgm:prSet/>
      <dgm:spPr/>
      <dgm:t>
        <a:bodyPr/>
        <a:lstStyle/>
        <a:p>
          <a:r>
            <a:rPr lang="en-US"/>
            <a:t>Eye Tracking </a:t>
          </a:r>
        </a:p>
      </dgm:t>
    </dgm:pt>
    <dgm:pt modelId="{F7E7425C-D986-410F-A16E-2DF447256AB3}" type="parTrans" cxnId="{FD73AC20-9A77-46FC-B3DF-7CFC4AC67D99}">
      <dgm:prSet/>
      <dgm:spPr/>
      <dgm:t>
        <a:bodyPr/>
        <a:lstStyle/>
        <a:p>
          <a:endParaRPr lang="en-US"/>
        </a:p>
      </dgm:t>
    </dgm:pt>
    <dgm:pt modelId="{1FE8EAB6-C231-4970-A130-E758319FF2DF}" type="sibTrans" cxnId="{FD73AC20-9A77-46FC-B3DF-7CFC4AC67D99}">
      <dgm:prSet/>
      <dgm:spPr/>
      <dgm:t>
        <a:bodyPr/>
        <a:lstStyle/>
        <a:p>
          <a:endParaRPr lang="en-US"/>
        </a:p>
      </dgm:t>
    </dgm:pt>
    <dgm:pt modelId="{D65ABE80-7404-4483-A218-2C317543D765}">
      <dgm:prSet/>
      <dgm:spPr/>
      <dgm:t>
        <a:bodyPr/>
        <a:lstStyle/>
        <a:p>
          <a:r>
            <a:rPr lang="en-US"/>
            <a:t>Remote Assistance Application</a:t>
          </a:r>
        </a:p>
      </dgm:t>
    </dgm:pt>
    <dgm:pt modelId="{B24C3325-7F61-45D0-A5F8-1C53C07552C0}" type="parTrans" cxnId="{CA6BE52E-9F70-4D32-9F3C-CAA7B7D63C04}">
      <dgm:prSet/>
      <dgm:spPr/>
      <dgm:t>
        <a:bodyPr/>
        <a:lstStyle/>
        <a:p>
          <a:endParaRPr lang="en-US"/>
        </a:p>
      </dgm:t>
    </dgm:pt>
    <dgm:pt modelId="{6AC773B3-38FD-4AFA-BF8B-3B4F0C9A06A4}" type="sibTrans" cxnId="{CA6BE52E-9F70-4D32-9F3C-CAA7B7D63C04}">
      <dgm:prSet/>
      <dgm:spPr/>
      <dgm:t>
        <a:bodyPr/>
        <a:lstStyle/>
        <a:p>
          <a:endParaRPr lang="en-US"/>
        </a:p>
      </dgm:t>
    </dgm:pt>
    <dgm:pt modelId="{AF2BF286-45AE-4D87-84CC-A721CA69783D}" type="pres">
      <dgm:prSet presAssocID="{CFD85B09-9A36-4C27-98A1-CCA98FF62371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DF7ADE-227F-46B7-917A-C2FE229C10E8}" type="pres">
      <dgm:prSet presAssocID="{509A94DE-8960-4F36-AA32-EAD567E6F004}" presName="compNode" presStyleCnt="0"/>
      <dgm:spPr/>
    </dgm:pt>
    <dgm:pt modelId="{5001C1CE-C6FA-4F0D-9F99-2C50950E53DD}" type="pres">
      <dgm:prSet presAssocID="{509A94DE-8960-4F36-AA32-EAD567E6F004}" presName="bgRect" presStyleLbl="bgShp" presStyleIdx="0" presStyleCnt="3"/>
      <dgm:spPr/>
    </dgm:pt>
    <dgm:pt modelId="{4D2B3DD8-BDA1-403D-9B3E-A003C3C00EB6}" type="pres">
      <dgm:prSet presAssocID="{509A94DE-8960-4F36-AA32-EAD567E6F004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ised hand"/>
        </a:ext>
      </dgm:extLst>
    </dgm:pt>
    <dgm:pt modelId="{8A1556E2-47B3-4557-B35F-72361C049191}" type="pres">
      <dgm:prSet presAssocID="{509A94DE-8960-4F36-AA32-EAD567E6F004}" presName="spaceRect" presStyleCnt="0"/>
      <dgm:spPr/>
    </dgm:pt>
    <dgm:pt modelId="{FC013214-6785-4243-9BE4-11A723891E7F}" type="pres">
      <dgm:prSet presAssocID="{509A94DE-8960-4F36-AA32-EAD567E6F004}" presName="parTx" presStyleLbl="revTx" presStyleIdx="0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57159B1-4701-4E7D-BACE-0ABAE3322293}" type="pres">
      <dgm:prSet presAssocID="{6B847229-41F3-46D5-A286-82F34DA8EA24}" presName="sibTrans" presStyleCnt="0"/>
      <dgm:spPr/>
    </dgm:pt>
    <dgm:pt modelId="{8D915D59-7C32-4333-BBB8-2FCED21AFCE6}" type="pres">
      <dgm:prSet presAssocID="{AD94F6EE-4968-4C48-8968-B54382E29F32}" presName="compNode" presStyleCnt="0"/>
      <dgm:spPr/>
    </dgm:pt>
    <dgm:pt modelId="{CD35950D-4464-4AD4-9B67-74D4BACB2E96}" type="pres">
      <dgm:prSet presAssocID="{AD94F6EE-4968-4C48-8968-B54382E29F32}" presName="bgRect" presStyleLbl="bgShp" presStyleIdx="1" presStyleCnt="3"/>
      <dgm:spPr/>
    </dgm:pt>
    <dgm:pt modelId="{3AD2B6C8-BAD0-4F92-A783-6BFAF0BCF634}" type="pres">
      <dgm:prSet presAssocID="{AD94F6EE-4968-4C48-8968-B54382E29F32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ye"/>
        </a:ext>
      </dgm:extLst>
    </dgm:pt>
    <dgm:pt modelId="{273DDBF4-8B64-41C5-994D-8C34D57E8BE9}" type="pres">
      <dgm:prSet presAssocID="{AD94F6EE-4968-4C48-8968-B54382E29F32}" presName="spaceRect" presStyleCnt="0"/>
      <dgm:spPr/>
    </dgm:pt>
    <dgm:pt modelId="{6A51B989-97C3-4C6F-B8B2-EE2C81355C3B}" type="pres">
      <dgm:prSet presAssocID="{AD94F6EE-4968-4C48-8968-B54382E29F32}" presName="parTx" presStyleLbl="revTx" presStyleIdx="1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0113D34E-26E1-4F17-A3D7-9426248ECDDD}" type="pres">
      <dgm:prSet presAssocID="{1FE8EAB6-C231-4970-A130-E758319FF2DF}" presName="sibTrans" presStyleCnt="0"/>
      <dgm:spPr/>
    </dgm:pt>
    <dgm:pt modelId="{934E5975-D51B-40F8-83B0-C49FB7B61AB0}" type="pres">
      <dgm:prSet presAssocID="{D65ABE80-7404-4483-A218-2C317543D765}" presName="compNode" presStyleCnt="0"/>
      <dgm:spPr/>
    </dgm:pt>
    <dgm:pt modelId="{B4EB21EC-DB86-429C-849E-E1581487D8BB}" type="pres">
      <dgm:prSet presAssocID="{D65ABE80-7404-4483-A218-2C317543D765}" presName="bgRect" presStyleLbl="bgShp" presStyleIdx="2" presStyleCnt="3"/>
      <dgm:spPr/>
    </dgm:pt>
    <dgm:pt modelId="{3DCF8341-75EE-463F-B636-9AD9E36CF680}" type="pres">
      <dgm:prSet presAssocID="{D65ABE80-7404-4483-A218-2C317543D76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ll center"/>
        </a:ext>
      </dgm:extLst>
    </dgm:pt>
    <dgm:pt modelId="{8C14940F-8053-43C5-B40F-6F5EC2F7E193}" type="pres">
      <dgm:prSet presAssocID="{D65ABE80-7404-4483-A218-2C317543D765}" presName="spaceRect" presStyleCnt="0"/>
      <dgm:spPr/>
    </dgm:pt>
    <dgm:pt modelId="{45971B6B-B48B-4F67-A8A3-0B74F1422B24}" type="pres">
      <dgm:prSet presAssocID="{D65ABE80-7404-4483-A218-2C317543D765}" presName="parTx" presStyleLbl="revTx" presStyleIdx="2" presStyleCnt="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9DF2BF75-19ED-49F6-9A32-89A314904662}" type="presOf" srcId="{AD94F6EE-4968-4C48-8968-B54382E29F32}" destId="{6A51B989-97C3-4C6F-B8B2-EE2C81355C3B}" srcOrd="0" destOrd="0" presId="urn:microsoft.com/office/officeart/2018/2/layout/IconVerticalSolidList"/>
    <dgm:cxn modelId="{AA4BBCEE-C6C6-4C5D-92EE-775334924E36}" type="presOf" srcId="{509A94DE-8960-4F36-AA32-EAD567E6F004}" destId="{FC013214-6785-4243-9BE4-11A723891E7F}" srcOrd="0" destOrd="0" presId="urn:microsoft.com/office/officeart/2018/2/layout/IconVerticalSolidList"/>
    <dgm:cxn modelId="{75FEA301-DE5C-4A89-9257-5859B70C52B1}" type="presOf" srcId="{D65ABE80-7404-4483-A218-2C317543D765}" destId="{45971B6B-B48B-4F67-A8A3-0B74F1422B24}" srcOrd="0" destOrd="0" presId="urn:microsoft.com/office/officeart/2018/2/layout/IconVerticalSolidList"/>
    <dgm:cxn modelId="{FD73AC20-9A77-46FC-B3DF-7CFC4AC67D99}" srcId="{CFD85B09-9A36-4C27-98A1-CCA98FF62371}" destId="{AD94F6EE-4968-4C48-8968-B54382E29F32}" srcOrd="1" destOrd="0" parTransId="{F7E7425C-D986-410F-A16E-2DF447256AB3}" sibTransId="{1FE8EAB6-C231-4970-A130-E758319FF2DF}"/>
    <dgm:cxn modelId="{C000E624-3C25-46F7-9B00-792F66F400F9}" type="presOf" srcId="{CFD85B09-9A36-4C27-98A1-CCA98FF62371}" destId="{AF2BF286-45AE-4D87-84CC-A721CA69783D}" srcOrd="0" destOrd="0" presId="urn:microsoft.com/office/officeart/2018/2/layout/IconVerticalSolidList"/>
    <dgm:cxn modelId="{DBCF22A3-5458-4015-B311-6AF7EB76C2F5}" srcId="{CFD85B09-9A36-4C27-98A1-CCA98FF62371}" destId="{509A94DE-8960-4F36-AA32-EAD567E6F004}" srcOrd="0" destOrd="0" parTransId="{2946F314-BFBF-4231-A32D-62897D65C97E}" sibTransId="{6B847229-41F3-46D5-A286-82F34DA8EA24}"/>
    <dgm:cxn modelId="{CA6BE52E-9F70-4D32-9F3C-CAA7B7D63C04}" srcId="{CFD85B09-9A36-4C27-98A1-CCA98FF62371}" destId="{D65ABE80-7404-4483-A218-2C317543D765}" srcOrd="2" destOrd="0" parTransId="{B24C3325-7F61-45D0-A5F8-1C53C07552C0}" sibTransId="{6AC773B3-38FD-4AFA-BF8B-3B4F0C9A06A4}"/>
    <dgm:cxn modelId="{F5E922BC-F99F-46FD-BBB2-8256613F33AF}" type="presParOf" srcId="{AF2BF286-45AE-4D87-84CC-A721CA69783D}" destId="{2EDF7ADE-227F-46B7-917A-C2FE229C10E8}" srcOrd="0" destOrd="0" presId="urn:microsoft.com/office/officeart/2018/2/layout/IconVerticalSolidList"/>
    <dgm:cxn modelId="{C43B42DE-E449-4208-A4F1-D556DA7B6D9A}" type="presParOf" srcId="{2EDF7ADE-227F-46B7-917A-C2FE229C10E8}" destId="{5001C1CE-C6FA-4F0D-9F99-2C50950E53DD}" srcOrd="0" destOrd="0" presId="urn:microsoft.com/office/officeart/2018/2/layout/IconVerticalSolidList"/>
    <dgm:cxn modelId="{48A6347D-2EB4-45C4-9EAF-D5D9F8CF1874}" type="presParOf" srcId="{2EDF7ADE-227F-46B7-917A-C2FE229C10E8}" destId="{4D2B3DD8-BDA1-403D-9B3E-A003C3C00EB6}" srcOrd="1" destOrd="0" presId="urn:microsoft.com/office/officeart/2018/2/layout/IconVerticalSolidList"/>
    <dgm:cxn modelId="{37A01D98-4D09-4CDE-B964-3E6F43F41BF9}" type="presParOf" srcId="{2EDF7ADE-227F-46B7-917A-C2FE229C10E8}" destId="{8A1556E2-47B3-4557-B35F-72361C049191}" srcOrd="2" destOrd="0" presId="urn:microsoft.com/office/officeart/2018/2/layout/IconVerticalSolidList"/>
    <dgm:cxn modelId="{6D2F886B-B62A-453D-B5A0-7C872A500F6A}" type="presParOf" srcId="{2EDF7ADE-227F-46B7-917A-C2FE229C10E8}" destId="{FC013214-6785-4243-9BE4-11A723891E7F}" srcOrd="3" destOrd="0" presId="urn:microsoft.com/office/officeart/2018/2/layout/IconVerticalSolidList"/>
    <dgm:cxn modelId="{605D0870-2BA0-40ED-BF55-86AEC8F0079C}" type="presParOf" srcId="{AF2BF286-45AE-4D87-84CC-A721CA69783D}" destId="{557159B1-4701-4E7D-BACE-0ABAE3322293}" srcOrd="1" destOrd="0" presId="urn:microsoft.com/office/officeart/2018/2/layout/IconVerticalSolidList"/>
    <dgm:cxn modelId="{50CF8787-639A-4018-BA38-BB139BD1D598}" type="presParOf" srcId="{AF2BF286-45AE-4D87-84CC-A721CA69783D}" destId="{8D915D59-7C32-4333-BBB8-2FCED21AFCE6}" srcOrd="2" destOrd="0" presId="urn:microsoft.com/office/officeart/2018/2/layout/IconVerticalSolidList"/>
    <dgm:cxn modelId="{D7F28A43-16F8-40A0-B0D6-7C776E4953AF}" type="presParOf" srcId="{8D915D59-7C32-4333-BBB8-2FCED21AFCE6}" destId="{CD35950D-4464-4AD4-9B67-74D4BACB2E96}" srcOrd="0" destOrd="0" presId="urn:microsoft.com/office/officeart/2018/2/layout/IconVerticalSolidList"/>
    <dgm:cxn modelId="{8B1CFBC2-3A0C-472E-804A-5E1A354DEE65}" type="presParOf" srcId="{8D915D59-7C32-4333-BBB8-2FCED21AFCE6}" destId="{3AD2B6C8-BAD0-4F92-A783-6BFAF0BCF634}" srcOrd="1" destOrd="0" presId="urn:microsoft.com/office/officeart/2018/2/layout/IconVerticalSolidList"/>
    <dgm:cxn modelId="{193A8234-CD16-4336-A6E4-9A7393398458}" type="presParOf" srcId="{8D915D59-7C32-4333-BBB8-2FCED21AFCE6}" destId="{273DDBF4-8B64-41C5-994D-8C34D57E8BE9}" srcOrd="2" destOrd="0" presId="urn:microsoft.com/office/officeart/2018/2/layout/IconVerticalSolidList"/>
    <dgm:cxn modelId="{EF3614CD-94FD-4416-AB3D-113167B89F03}" type="presParOf" srcId="{8D915D59-7C32-4333-BBB8-2FCED21AFCE6}" destId="{6A51B989-97C3-4C6F-B8B2-EE2C81355C3B}" srcOrd="3" destOrd="0" presId="urn:microsoft.com/office/officeart/2018/2/layout/IconVerticalSolidList"/>
    <dgm:cxn modelId="{79928A2D-D62E-48BC-9895-82D8C7CECBA3}" type="presParOf" srcId="{AF2BF286-45AE-4D87-84CC-A721CA69783D}" destId="{0113D34E-26E1-4F17-A3D7-9426248ECDDD}" srcOrd="3" destOrd="0" presId="urn:microsoft.com/office/officeart/2018/2/layout/IconVerticalSolidList"/>
    <dgm:cxn modelId="{73A45F91-22BB-4664-B5A5-A7C79C527335}" type="presParOf" srcId="{AF2BF286-45AE-4D87-84CC-A721CA69783D}" destId="{934E5975-D51B-40F8-83B0-C49FB7B61AB0}" srcOrd="4" destOrd="0" presId="urn:microsoft.com/office/officeart/2018/2/layout/IconVerticalSolidList"/>
    <dgm:cxn modelId="{EB2867D0-9F35-496E-AB1A-92E69A0B21A4}" type="presParOf" srcId="{934E5975-D51B-40F8-83B0-C49FB7B61AB0}" destId="{B4EB21EC-DB86-429C-849E-E1581487D8BB}" srcOrd="0" destOrd="0" presId="urn:microsoft.com/office/officeart/2018/2/layout/IconVerticalSolidList"/>
    <dgm:cxn modelId="{5920E093-6E99-4E2F-A0F3-13B667AC4AFD}" type="presParOf" srcId="{934E5975-D51B-40F8-83B0-C49FB7B61AB0}" destId="{3DCF8341-75EE-463F-B636-9AD9E36CF680}" srcOrd="1" destOrd="0" presId="urn:microsoft.com/office/officeart/2018/2/layout/IconVerticalSolidList"/>
    <dgm:cxn modelId="{AEB5ABF6-F6B1-4121-91EF-C4BB5A64C4EE}" type="presParOf" srcId="{934E5975-D51B-40F8-83B0-C49FB7B61AB0}" destId="{8C14940F-8053-43C5-B40F-6F5EC2F7E193}" srcOrd="2" destOrd="0" presId="urn:microsoft.com/office/officeart/2018/2/layout/IconVerticalSolidList"/>
    <dgm:cxn modelId="{A2B1C936-DF69-4955-96E3-3B5D410D1B46}" type="presParOf" srcId="{934E5975-D51B-40F8-83B0-C49FB7B61AB0}" destId="{45971B6B-B48B-4F67-A8A3-0B74F1422B2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98E03B0-649B-4FC6-827D-3AB4AB300628}" type="doc">
      <dgm:prSet loTypeId="urn:microsoft.com/office/officeart/2016/7/layout/VerticalSolidActionLis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725AC3E-E45F-4B46-8DE2-3E8B01DCAC6F}">
      <dgm:prSet/>
      <dgm:spPr/>
      <dgm:t>
        <a:bodyPr/>
        <a:lstStyle/>
        <a:p>
          <a:r>
            <a:rPr lang="en-US" dirty="0"/>
            <a:t>Headset</a:t>
          </a:r>
        </a:p>
      </dgm:t>
    </dgm:pt>
    <dgm:pt modelId="{AD1CBF18-AE30-4BCE-A40C-A9F46A96436F}" type="parTrans" cxnId="{9B1C91FE-2377-4027-828B-D36BAA6EEFC9}">
      <dgm:prSet/>
      <dgm:spPr/>
      <dgm:t>
        <a:bodyPr/>
        <a:lstStyle/>
        <a:p>
          <a:endParaRPr lang="en-US"/>
        </a:p>
      </dgm:t>
    </dgm:pt>
    <dgm:pt modelId="{8068E1CA-935E-478E-AB59-413E293870C8}" type="sibTrans" cxnId="{9B1C91FE-2377-4027-828B-D36BAA6EEFC9}">
      <dgm:prSet/>
      <dgm:spPr/>
      <dgm:t>
        <a:bodyPr/>
        <a:lstStyle/>
        <a:p>
          <a:endParaRPr lang="en-US"/>
        </a:p>
      </dgm:t>
    </dgm:pt>
    <dgm:pt modelId="{F557AF8C-7B30-4C60-B88B-C6FE0F111B99}">
      <dgm:prSet/>
      <dgm:spPr/>
      <dgm:t>
        <a:bodyPr/>
        <a:lstStyle/>
        <a:p>
          <a:r>
            <a:rPr lang="en-US"/>
            <a:t>-Teach Instructor How to interact with UI</a:t>
          </a:r>
        </a:p>
      </dgm:t>
    </dgm:pt>
    <dgm:pt modelId="{812A77A0-28C9-40F4-BB2D-428F873AF791}" type="parTrans" cxnId="{145DC2DE-B74B-4B53-AC9B-7D851AAF304E}">
      <dgm:prSet/>
      <dgm:spPr/>
      <dgm:t>
        <a:bodyPr/>
        <a:lstStyle/>
        <a:p>
          <a:endParaRPr lang="en-US"/>
        </a:p>
      </dgm:t>
    </dgm:pt>
    <dgm:pt modelId="{FF814A13-5829-4E2B-899F-17CFB7B2B746}" type="sibTrans" cxnId="{145DC2DE-B74B-4B53-AC9B-7D851AAF304E}">
      <dgm:prSet/>
      <dgm:spPr/>
      <dgm:t>
        <a:bodyPr/>
        <a:lstStyle/>
        <a:p>
          <a:endParaRPr lang="en-US"/>
        </a:p>
      </dgm:t>
    </dgm:pt>
    <dgm:pt modelId="{25AB2801-107B-47A1-800A-2A5E2A9CC279}">
      <dgm:prSet/>
      <dgm:spPr/>
      <dgm:t>
        <a:bodyPr/>
        <a:lstStyle/>
        <a:p>
          <a:r>
            <a:rPr lang="en-US" dirty="0"/>
            <a:t>UI</a:t>
          </a:r>
        </a:p>
      </dgm:t>
    </dgm:pt>
    <dgm:pt modelId="{D4F75EF6-4963-4242-AF2E-93E4F90DEE4F}" type="parTrans" cxnId="{41622DBD-7B51-45A0-8F37-13E4C49F8032}">
      <dgm:prSet/>
      <dgm:spPr/>
      <dgm:t>
        <a:bodyPr/>
        <a:lstStyle/>
        <a:p>
          <a:endParaRPr lang="en-US"/>
        </a:p>
      </dgm:t>
    </dgm:pt>
    <dgm:pt modelId="{C23F650D-895F-4A79-82C4-A30FAB1EA873}" type="sibTrans" cxnId="{41622DBD-7B51-45A0-8F37-13E4C49F8032}">
      <dgm:prSet/>
      <dgm:spPr/>
      <dgm:t>
        <a:bodyPr/>
        <a:lstStyle/>
        <a:p>
          <a:endParaRPr lang="en-US"/>
        </a:p>
      </dgm:t>
    </dgm:pt>
    <dgm:pt modelId="{546F5D2F-A0CC-4601-867D-695BE633B9CB}">
      <dgm:prSet/>
      <dgm:spPr/>
      <dgm:t>
        <a:bodyPr/>
        <a:lstStyle/>
        <a:p>
          <a:r>
            <a:rPr lang="en-US"/>
            <a:t>-Allow User to Complete task using UI</a:t>
          </a:r>
        </a:p>
      </dgm:t>
    </dgm:pt>
    <dgm:pt modelId="{2B317CE9-23F7-44E7-8DEE-6AB5BDF82F66}" type="parTrans" cxnId="{0417BA75-25C1-4FE9-BDED-DE889ED74053}">
      <dgm:prSet/>
      <dgm:spPr/>
      <dgm:t>
        <a:bodyPr/>
        <a:lstStyle/>
        <a:p>
          <a:endParaRPr lang="en-US"/>
        </a:p>
      </dgm:t>
    </dgm:pt>
    <dgm:pt modelId="{3F6C8469-D5D6-4473-9B81-751D7657193B}" type="sibTrans" cxnId="{0417BA75-25C1-4FE9-BDED-DE889ED74053}">
      <dgm:prSet/>
      <dgm:spPr/>
      <dgm:t>
        <a:bodyPr/>
        <a:lstStyle/>
        <a:p>
          <a:endParaRPr lang="en-US"/>
        </a:p>
      </dgm:t>
    </dgm:pt>
    <dgm:pt modelId="{01C7CBB9-E238-4270-9ED8-6153D916F954}">
      <dgm:prSet/>
      <dgm:spPr/>
      <dgm:t>
        <a:bodyPr/>
        <a:lstStyle/>
        <a:p>
          <a:r>
            <a:rPr lang="en-US" dirty="0"/>
            <a:t>Remote App</a:t>
          </a:r>
        </a:p>
      </dgm:t>
    </dgm:pt>
    <dgm:pt modelId="{B3DD88C3-4E4F-45EA-81F6-73A5C6964424}" type="parTrans" cxnId="{A073E9FC-80A1-40F1-86AF-347F3CA8EDA4}">
      <dgm:prSet/>
      <dgm:spPr/>
      <dgm:t>
        <a:bodyPr/>
        <a:lstStyle/>
        <a:p>
          <a:endParaRPr lang="en-US"/>
        </a:p>
      </dgm:t>
    </dgm:pt>
    <dgm:pt modelId="{3C2CD621-92E3-493D-B673-6B51C21C14CF}" type="sibTrans" cxnId="{A073E9FC-80A1-40F1-86AF-347F3CA8EDA4}">
      <dgm:prSet/>
      <dgm:spPr/>
      <dgm:t>
        <a:bodyPr/>
        <a:lstStyle/>
        <a:p>
          <a:endParaRPr lang="en-US"/>
        </a:p>
      </dgm:t>
    </dgm:pt>
    <dgm:pt modelId="{4C6CEEA1-784E-40D2-AD5B-A3AB863F9065}">
      <dgm:prSet/>
      <dgm:spPr/>
      <dgm:t>
        <a:bodyPr/>
        <a:lstStyle/>
        <a:p>
          <a:r>
            <a:rPr lang="en-US"/>
            <a:t>-Use Remote Assistance Application to Aide Task</a:t>
          </a:r>
        </a:p>
      </dgm:t>
    </dgm:pt>
    <dgm:pt modelId="{F4DD6E1C-ABD3-4ABE-98D8-1BD58FC88AE2}" type="parTrans" cxnId="{E506184F-04FB-451A-A0B1-60EBF0E691A8}">
      <dgm:prSet/>
      <dgm:spPr/>
      <dgm:t>
        <a:bodyPr/>
        <a:lstStyle/>
        <a:p>
          <a:endParaRPr lang="en-US"/>
        </a:p>
      </dgm:t>
    </dgm:pt>
    <dgm:pt modelId="{635423DC-C95A-4679-8F3A-48F35E2369F3}" type="sibTrans" cxnId="{E506184F-04FB-451A-A0B1-60EBF0E691A8}">
      <dgm:prSet/>
      <dgm:spPr/>
      <dgm:t>
        <a:bodyPr/>
        <a:lstStyle/>
        <a:p>
          <a:endParaRPr lang="en-US"/>
        </a:p>
      </dgm:t>
    </dgm:pt>
    <dgm:pt modelId="{32B915AE-7971-4E22-ACE5-5CAA3BB0BA73}" type="pres">
      <dgm:prSet presAssocID="{D98E03B0-649B-4FC6-827D-3AB4AB30062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665933-9F8A-4F6E-9FCF-DDBEF020321B}" type="pres">
      <dgm:prSet presAssocID="{4725AC3E-E45F-4B46-8DE2-3E8B01DCAC6F}" presName="linNode" presStyleCnt="0"/>
      <dgm:spPr/>
    </dgm:pt>
    <dgm:pt modelId="{3AE50831-98FD-4E73-A2FC-ACB137FD7490}" type="pres">
      <dgm:prSet presAssocID="{4725AC3E-E45F-4B46-8DE2-3E8B01DCAC6F}" presName="parentText" presStyleLbl="alignNode1" presStyleIdx="0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187760C-D620-460E-B753-D3F8E64AB752}" type="pres">
      <dgm:prSet presAssocID="{4725AC3E-E45F-4B46-8DE2-3E8B01DCAC6F}" presName="descendantText" presStyleLbl="alignAccFollowNode1" presStyleIdx="0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51F5AEE2-C1CF-46C0-9101-E77FEABD0A46}" type="pres">
      <dgm:prSet presAssocID="{8068E1CA-935E-478E-AB59-413E293870C8}" presName="sp" presStyleCnt="0"/>
      <dgm:spPr/>
    </dgm:pt>
    <dgm:pt modelId="{79ABECD9-276C-48EF-881C-A472918E4C8A}" type="pres">
      <dgm:prSet presAssocID="{25AB2801-107B-47A1-800A-2A5E2A9CC279}" presName="linNode" presStyleCnt="0"/>
      <dgm:spPr/>
    </dgm:pt>
    <dgm:pt modelId="{B3D63439-9EB5-4664-817B-4109C95AD68C}" type="pres">
      <dgm:prSet presAssocID="{25AB2801-107B-47A1-800A-2A5E2A9CC279}" presName="parentText" presStyleLbl="alignNode1" presStyleIdx="1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2CA17ADD-58FC-48D8-BEFE-046BFABBEC10}" type="pres">
      <dgm:prSet presAssocID="{25AB2801-107B-47A1-800A-2A5E2A9CC279}" presName="descendantText" presStyleLbl="alignAccFollowNode1" presStyleIdx="1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  <dgm:pt modelId="{E83423BD-A93E-4F48-8B38-C3B3DFF10B8F}" type="pres">
      <dgm:prSet presAssocID="{C23F650D-895F-4A79-82C4-A30FAB1EA873}" presName="sp" presStyleCnt="0"/>
      <dgm:spPr/>
    </dgm:pt>
    <dgm:pt modelId="{C84A92B2-6BDF-4D52-A617-AA7ED382DF59}" type="pres">
      <dgm:prSet presAssocID="{01C7CBB9-E238-4270-9ED8-6153D916F954}" presName="linNode" presStyleCnt="0"/>
      <dgm:spPr/>
    </dgm:pt>
    <dgm:pt modelId="{0A6C536C-6A88-41BE-B04A-14C5984C8E09}" type="pres">
      <dgm:prSet presAssocID="{01C7CBB9-E238-4270-9ED8-6153D916F954}" presName="parentText" presStyleLbl="alignNode1" presStyleIdx="2" presStyleCnt="3">
        <dgm:presLayoutVars>
          <dgm:chMax val="1"/>
          <dgm:bulletEnabled/>
        </dgm:presLayoutVars>
      </dgm:prSet>
      <dgm:spPr/>
      <dgm:t>
        <a:bodyPr/>
        <a:lstStyle/>
        <a:p>
          <a:endParaRPr lang="en-US"/>
        </a:p>
      </dgm:t>
    </dgm:pt>
    <dgm:pt modelId="{9104A432-0A9E-41FB-84BD-412BFAE49F54}" type="pres">
      <dgm:prSet presAssocID="{01C7CBB9-E238-4270-9ED8-6153D916F954}" presName="descendantText" presStyleLbl="alignAccFollowNode1" presStyleIdx="2" presStyleCnt="3">
        <dgm:presLayoutVars>
          <dgm:bulletEnabled/>
        </dgm:presLayoutVars>
      </dgm:prSet>
      <dgm:spPr/>
      <dgm:t>
        <a:bodyPr/>
        <a:lstStyle/>
        <a:p>
          <a:endParaRPr lang="en-US"/>
        </a:p>
      </dgm:t>
    </dgm:pt>
  </dgm:ptLst>
  <dgm:cxnLst>
    <dgm:cxn modelId="{145DC2DE-B74B-4B53-AC9B-7D851AAF304E}" srcId="{4725AC3E-E45F-4B46-8DE2-3E8B01DCAC6F}" destId="{F557AF8C-7B30-4C60-B88B-C6FE0F111B99}" srcOrd="0" destOrd="0" parTransId="{812A77A0-28C9-40F4-BB2D-428F873AF791}" sibTransId="{FF814A13-5829-4E2B-899F-17CFB7B2B746}"/>
    <dgm:cxn modelId="{80B7537C-5107-47EE-9EDB-289AF81B705C}" type="presOf" srcId="{D98E03B0-649B-4FC6-827D-3AB4AB300628}" destId="{32B915AE-7971-4E22-ACE5-5CAA3BB0BA73}" srcOrd="0" destOrd="0" presId="urn:microsoft.com/office/officeart/2016/7/layout/VerticalSolidActionList"/>
    <dgm:cxn modelId="{41622DBD-7B51-45A0-8F37-13E4C49F8032}" srcId="{D98E03B0-649B-4FC6-827D-3AB4AB300628}" destId="{25AB2801-107B-47A1-800A-2A5E2A9CC279}" srcOrd="1" destOrd="0" parTransId="{D4F75EF6-4963-4242-AF2E-93E4F90DEE4F}" sibTransId="{C23F650D-895F-4A79-82C4-A30FAB1EA873}"/>
    <dgm:cxn modelId="{FD7754E4-C9B2-4785-A7D9-492B37778ECF}" type="presOf" srcId="{4725AC3E-E45F-4B46-8DE2-3E8B01DCAC6F}" destId="{3AE50831-98FD-4E73-A2FC-ACB137FD7490}" srcOrd="0" destOrd="0" presId="urn:microsoft.com/office/officeart/2016/7/layout/VerticalSolidActionList"/>
    <dgm:cxn modelId="{0417BA75-25C1-4FE9-BDED-DE889ED74053}" srcId="{25AB2801-107B-47A1-800A-2A5E2A9CC279}" destId="{546F5D2F-A0CC-4601-867D-695BE633B9CB}" srcOrd="0" destOrd="0" parTransId="{2B317CE9-23F7-44E7-8DEE-6AB5BDF82F66}" sibTransId="{3F6C8469-D5D6-4473-9B81-751D7657193B}"/>
    <dgm:cxn modelId="{314A0C0C-2E8C-4DFB-BB77-35BC2795BED5}" type="presOf" srcId="{4C6CEEA1-784E-40D2-AD5B-A3AB863F9065}" destId="{9104A432-0A9E-41FB-84BD-412BFAE49F54}" srcOrd="0" destOrd="0" presId="urn:microsoft.com/office/officeart/2016/7/layout/VerticalSolidActionList"/>
    <dgm:cxn modelId="{E506184F-04FB-451A-A0B1-60EBF0E691A8}" srcId="{01C7CBB9-E238-4270-9ED8-6153D916F954}" destId="{4C6CEEA1-784E-40D2-AD5B-A3AB863F9065}" srcOrd="0" destOrd="0" parTransId="{F4DD6E1C-ABD3-4ABE-98D8-1BD58FC88AE2}" sibTransId="{635423DC-C95A-4679-8F3A-48F35E2369F3}"/>
    <dgm:cxn modelId="{CC05B774-638A-483E-98F2-0CA3CB32988D}" type="presOf" srcId="{01C7CBB9-E238-4270-9ED8-6153D916F954}" destId="{0A6C536C-6A88-41BE-B04A-14C5984C8E09}" srcOrd="0" destOrd="0" presId="urn:microsoft.com/office/officeart/2016/7/layout/VerticalSolidActionList"/>
    <dgm:cxn modelId="{583F88F0-EC6E-4989-ADEC-7A81A551F250}" type="presOf" srcId="{546F5D2F-A0CC-4601-867D-695BE633B9CB}" destId="{2CA17ADD-58FC-48D8-BEFE-046BFABBEC10}" srcOrd="0" destOrd="0" presId="urn:microsoft.com/office/officeart/2016/7/layout/VerticalSolidActionList"/>
    <dgm:cxn modelId="{2654B8F4-9529-4314-8DB0-2AB31F13894D}" type="presOf" srcId="{25AB2801-107B-47A1-800A-2A5E2A9CC279}" destId="{B3D63439-9EB5-4664-817B-4109C95AD68C}" srcOrd="0" destOrd="0" presId="urn:microsoft.com/office/officeart/2016/7/layout/VerticalSolidActionList"/>
    <dgm:cxn modelId="{1DB4A535-DF39-4C0D-A885-F9413CFE2EDA}" type="presOf" srcId="{F557AF8C-7B30-4C60-B88B-C6FE0F111B99}" destId="{9187760C-D620-460E-B753-D3F8E64AB752}" srcOrd="0" destOrd="0" presId="urn:microsoft.com/office/officeart/2016/7/layout/VerticalSolidActionList"/>
    <dgm:cxn modelId="{9B1C91FE-2377-4027-828B-D36BAA6EEFC9}" srcId="{D98E03B0-649B-4FC6-827D-3AB4AB300628}" destId="{4725AC3E-E45F-4B46-8DE2-3E8B01DCAC6F}" srcOrd="0" destOrd="0" parTransId="{AD1CBF18-AE30-4BCE-A40C-A9F46A96436F}" sibTransId="{8068E1CA-935E-478E-AB59-413E293870C8}"/>
    <dgm:cxn modelId="{A073E9FC-80A1-40F1-86AF-347F3CA8EDA4}" srcId="{D98E03B0-649B-4FC6-827D-3AB4AB300628}" destId="{01C7CBB9-E238-4270-9ED8-6153D916F954}" srcOrd="2" destOrd="0" parTransId="{B3DD88C3-4E4F-45EA-81F6-73A5C6964424}" sibTransId="{3C2CD621-92E3-493D-B673-6B51C21C14CF}"/>
    <dgm:cxn modelId="{A827B005-A2AD-4171-88E9-8086781CBF01}" type="presParOf" srcId="{32B915AE-7971-4E22-ACE5-5CAA3BB0BA73}" destId="{C6665933-9F8A-4F6E-9FCF-DDBEF020321B}" srcOrd="0" destOrd="0" presId="urn:microsoft.com/office/officeart/2016/7/layout/VerticalSolidActionList"/>
    <dgm:cxn modelId="{9CC9ADDC-548F-460C-8F18-9A17339B47DE}" type="presParOf" srcId="{C6665933-9F8A-4F6E-9FCF-DDBEF020321B}" destId="{3AE50831-98FD-4E73-A2FC-ACB137FD7490}" srcOrd="0" destOrd="0" presId="urn:microsoft.com/office/officeart/2016/7/layout/VerticalSolidActionList"/>
    <dgm:cxn modelId="{69DB86D7-8746-46C1-80FA-C188B55907E1}" type="presParOf" srcId="{C6665933-9F8A-4F6E-9FCF-DDBEF020321B}" destId="{9187760C-D620-460E-B753-D3F8E64AB752}" srcOrd="1" destOrd="0" presId="urn:microsoft.com/office/officeart/2016/7/layout/VerticalSolidActionList"/>
    <dgm:cxn modelId="{32C26312-F653-4364-A10F-AC5564249215}" type="presParOf" srcId="{32B915AE-7971-4E22-ACE5-5CAA3BB0BA73}" destId="{51F5AEE2-C1CF-46C0-9101-E77FEABD0A46}" srcOrd="1" destOrd="0" presId="urn:microsoft.com/office/officeart/2016/7/layout/VerticalSolidActionList"/>
    <dgm:cxn modelId="{ED56B978-2B26-4F34-9C91-9B76138D6CFD}" type="presParOf" srcId="{32B915AE-7971-4E22-ACE5-5CAA3BB0BA73}" destId="{79ABECD9-276C-48EF-881C-A472918E4C8A}" srcOrd="2" destOrd="0" presId="urn:microsoft.com/office/officeart/2016/7/layout/VerticalSolidActionList"/>
    <dgm:cxn modelId="{57682FF8-E525-43BD-9A69-F9A239EF9D5D}" type="presParOf" srcId="{79ABECD9-276C-48EF-881C-A472918E4C8A}" destId="{B3D63439-9EB5-4664-817B-4109C95AD68C}" srcOrd="0" destOrd="0" presId="urn:microsoft.com/office/officeart/2016/7/layout/VerticalSolidActionList"/>
    <dgm:cxn modelId="{E4665027-9EE2-4647-97BB-C782B83152CD}" type="presParOf" srcId="{79ABECD9-276C-48EF-881C-A472918E4C8A}" destId="{2CA17ADD-58FC-48D8-BEFE-046BFABBEC10}" srcOrd="1" destOrd="0" presId="urn:microsoft.com/office/officeart/2016/7/layout/VerticalSolidActionList"/>
    <dgm:cxn modelId="{30C6A779-5178-4D84-87EE-15954E6F1A31}" type="presParOf" srcId="{32B915AE-7971-4E22-ACE5-5CAA3BB0BA73}" destId="{E83423BD-A93E-4F48-8B38-C3B3DFF10B8F}" srcOrd="3" destOrd="0" presId="urn:microsoft.com/office/officeart/2016/7/layout/VerticalSolidActionList"/>
    <dgm:cxn modelId="{0D665C72-D4D2-4FA7-A18B-169D6A2A2B15}" type="presParOf" srcId="{32B915AE-7971-4E22-ACE5-5CAA3BB0BA73}" destId="{C84A92B2-6BDF-4D52-A617-AA7ED382DF59}" srcOrd="4" destOrd="0" presId="urn:microsoft.com/office/officeart/2016/7/layout/VerticalSolidActionList"/>
    <dgm:cxn modelId="{0AA534E8-F414-4967-8C7A-9F03FC21C86F}" type="presParOf" srcId="{C84A92B2-6BDF-4D52-A617-AA7ED382DF59}" destId="{0A6C536C-6A88-41BE-B04A-14C5984C8E09}" srcOrd="0" destOrd="0" presId="urn:microsoft.com/office/officeart/2016/7/layout/VerticalSolidActionList"/>
    <dgm:cxn modelId="{B30F4925-08D8-4279-AD57-17D5548C71D2}" type="presParOf" srcId="{C84A92B2-6BDF-4D52-A617-AA7ED382DF59}" destId="{9104A432-0A9E-41FB-84BD-412BFAE49F54}" srcOrd="1" destOrd="0" presId="urn:microsoft.com/office/officeart/2016/7/layout/VerticalSolidAc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FAEC195-27CF-4CC6-99D5-74A8DE4ED17C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13C856A-011A-4875-B12E-A24FB2987F4D}">
      <dgm:prSet/>
      <dgm:spPr/>
      <dgm:t>
        <a:bodyPr/>
        <a:lstStyle/>
        <a:p>
          <a:r>
            <a:rPr lang="en-US"/>
            <a:t>-Minimalist UI</a:t>
          </a:r>
        </a:p>
      </dgm:t>
    </dgm:pt>
    <dgm:pt modelId="{C94F11FF-83E3-4B74-AC31-5EF94A6A659F}" type="parTrans" cxnId="{A43ACDF9-C170-4A1C-B789-405930C8DAC3}">
      <dgm:prSet/>
      <dgm:spPr/>
      <dgm:t>
        <a:bodyPr/>
        <a:lstStyle/>
        <a:p>
          <a:endParaRPr lang="en-US"/>
        </a:p>
      </dgm:t>
    </dgm:pt>
    <dgm:pt modelId="{E68278D9-C6B3-43BD-8D4A-5CEF585F9489}" type="sibTrans" cxnId="{A43ACDF9-C170-4A1C-B789-405930C8DAC3}">
      <dgm:prSet/>
      <dgm:spPr/>
      <dgm:t>
        <a:bodyPr/>
        <a:lstStyle/>
        <a:p>
          <a:endParaRPr lang="en-US"/>
        </a:p>
      </dgm:t>
    </dgm:pt>
    <dgm:pt modelId="{D42DF50D-A8EB-4FDC-ACCE-499CD976D331}">
      <dgm:prSet/>
      <dgm:spPr>
        <a:solidFill>
          <a:schemeClr val="accent3"/>
        </a:solidFill>
      </dgm:spPr>
      <dgm:t>
        <a:bodyPr/>
        <a:lstStyle/>
        <a:p>
          <a:r>
            <a:rPr lang="en-US"/>
            <a:t>-Multi-Modal Interaction</a:t>
          </a:r>
        </a:p>
      </dgm:t>
    </dgm:pt>
    <dgm:pt modelId="{3AC73856-E2A9-449F-A424-59EA550591A2}" type="parTrans" cxnId="{5F25944C-7646-4FD8-A28A-50B93CAA1E47}">
      <dgm:prSet/>
      <dgm:spPr/>
      <dgm:t>
        <a:bodyPr/>
        <a:lstStyle/>
        <a:p>
          <a:endParaRPr lang="en-US"/>
        </a:p>
      </dgm:t>
    </dgm:pt>
    <dgm:pt modelId="{7ED02ABF-8D59-422A-A36D-9F8A5A551EFB}" type="sibTrans" cxnId="{5F25944C-7646-4FD8-A28A-50B93CAA1E47}">
      <dgm:prSet/>
      <dgm:spPr/>
      <dgm:t>
        <a:bodyPr/>
        <a:lstStyle/>
        <a:p>
          <a:endParaRPr lang="en-US"/>
        </a:p>
      </dgm:t>
    </dgm:pt>
    <dgm:pt modelId="{ECE99447-883A-408A-8B23-BCAE434E707E}">
      <dgm:prSet/>
      <dgm:spPr>
        <a:solidFill>
          <a:schemeClr val="accent4"/>
        </a:solidFill>
      </dgm:spPr>
      <dgm:t>
        <a:bodyPr/>
        <a:lstStyle/>
        <a:p>
          <a:r>
            <a:rPr lang="en-US"/>
            <a:t>-Remote Assistance Application</a:t>
          </a:r>
        </a:p>
      </dgm:t>
    </dgm:pt>
    <dgm:pt modelId="{409445A6-20A0-4BDE-9977-AD4FB8E63531}" type="parTrans" cxnId="{A9CC2435-2960-4F21-BE00-4C09F0987EDF}">
      <dgm:prSet/>
      <dgm:spPr/>
      <dgm:t>
        <a:bodyPr/>
        <a:lstStyle/>
        <a:p>
          <a:endParaRPr lang="en-US"/>
        </a:p>
      </dgm:t>
    </dgm:pt>
    <dgm:pt modelId="{55280B1A-93A1-48DE-85BD-4E01F8F39378}" type="sibTrans" cxnId="{A9CC2435-2960-4F21-BE00-4C09F0987EDF}">
      <dgm:prSet/>
      <dgm:spPr/>
      <dgm:t>
        <a:bodyPr/>
        <a:lstStyle/>
        <a:p>
          <a:endParaRPr lang="en-US"/>
        </a:p>
      </dgm:t>
    </dgm:pt>
    <dgm:pt modelId="{AF93D1BE-EBFC-4EDE-9D4B-AE1B7C7F16B4}">
      <dgm:prSet/>
      <dgm:spPr>
        <a:solidFill>
          <a:schemeClr val="accent5"/>
        </a:solidFill>
      </dgm:spPr>
      <dgm:t>
        <a:bodyPr/>
        <a:lstStyle/>
        <a:p>
          <a:r>
            <a:rPr lang="en-US" dirty="0"/>
            <a:t>-Successful Completed Task Using Our UI</a:t>
          </a:r>
        </a:p>
      </dgm:t>
    </dgm:pt>
    <dgm:pt modelId="{1FA2AA18-472B-4033-80A9-FBEF1E0B4076}" type="parTrans" cxnId="{6AF8CB8C-83CC-4C79-9B6D-1378FAE8D42F}">
      <dgm:prSet/>
      <dgm:spPr/>
      <dgm:t>
        <a:bodyPr/>
        <a:lstStyle/>
        <a:p>
          <a:endParaRPr lang="en-US"/>
        </a:p>
      </dgm:t>
    </dgm:pt>
    <dgm:pt modelId="{7883E8CB-AA23-405D-80CF-08020056FF02}" type="sibTrans" cxnId="{6AF8CB8C-83CC-4C79-9B6D-1378FAE8D42F}">
      <dgm:prSet/>
      <dgm:spPr/>
      <dgm:t>
        <a:bodyPr/>
        <a:lstStyle/>
        <a:p>
          <a:endParaRPr lang="en-US"/>
        </a:p>
      </dgm:t>
    </dgm:pt>
    <dgm:pt modelId="{FD23E2A2-0378-431D-A884-00BCAD74F5B6}" type="pres">
      <dgm:prSet presAssocID="{8FAEC195-27CF-4CC6-99D5-74A8DE4ED1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AAB9E31-1C99-4060-8E58-AE2970472C84}" type="pres">
      <dgm:prSet presAssocID="{D13C856A-011A-4875-B12E-A24FB2987F4D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0191EC-4502-404E-95ED-B929AA797B0B}" type="pres">
      <dgm:prSet presAssocID="{E68278D9-C6B3-43BD-8D4A-5CEF585F9489}" presName="spacer" presStyleCnt="0"/>
      <dgm:spPr/>
    </dgm:pt>
    <dgm:pt modelId="{24E94862-F08F-44E8-9364-980FB6DA9968}" type="pres">
      <dgm:prSet presAssocID="{D42DF50D-A8EB-4FDC-ACCE-499CD976D331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94DD24-3E3D-4860-BA41-19409856BB53}" type="pres">
      <dgm:prSet presAssocID="{7ED02ABF-8D59-422A-A36D-9F8A5A551EFB}" presName="spacer" presStyleCnt="0"/>
      <dgm:spPr/>
    </dgm:pt>
    <dgm:pt modelId="{C6FF2174-5FDC-4268-A979-89E9C61E810C}" type="pres">
      <dgm:prSet presAssocID="{ECE99447-883A-408A-8B23-BCAE434E707E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9A1F4D-FCFD-406A-816D-A6CC2DC7EEE3}" type="pres">
      <dgm:prSet presAssocID="{55280B1A-93A1-48DE-85BD-4E01F8F39378}" presName="spacer" presStyleCnt="0"/>
      <dgm:spPr/>
    </dgm:pt>
    <dgm:pt modelId="{ABD64A34-34FD-4ED7-BFC6-8CF5453CA2D8}" type="pres">
      <dgm:prSet presAssocID="{AF93D1BE-EBFC-4EDE-9D4B-AE1B7C7F16B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CC2435-2960-4F21-BE00-4C09F0987EDF}" srcId="{8FAEC195-27CF-4CC6-99D5-74A8DE4ED17C}" destId="{ECE99447-883A-408A-8B23-BCAE434E707E}" srcOrd="2" destOrd="0" parTransId="{409445A6-20A0-4BDE-9977-AD4FB8E63531}" sibTransId="{55280B1A-93A1-48DE-85BD-4E01F8F39378}"/>
    <dgm:cxn modelId="{A43ACDF9-C170-4A1C-B789-405930C8DAC3}" srcId="{8FAEC195-27CF-4CC6-99D5-74A8DE4ED17C}" destId="{D13C856A-011A-4875-B12E-A24FB2987F4D}" srcOrd="0" destOrd="0" parTransId="{C94F11FF-83E3-4B74-AC31-5EF94A6A659F}" sibTransId="{E68278D9-C6B3-43BD-8D4A-5CEF585F9489}"/>
    <dgm:cxn modelId="{93773A06-16D3-4F7C-A017-2341A8FF55B5}" type="presOf" srcId="{AF93D1BE-EBFC-4EDE-9D4B-AE1B7C7F16B4}" destId="{ABD64A34-34FD-4ED7-BFC6-8CF5453CA2D8}" srcOrd="0" destOrd="0" presId="urn:microsoft.com/office/officeart/2005/8/layout/vList2"/>
    <dgm:cxn modelId="{6AF8CB8C-83CC-4C79-9B6D-1378FAE8D42F}" srcId="{8FAEC195-27CF-4CC6-99D5-74A8DE4ED17C}" destId="{AF93D1BE-EBFC-4EDE-9D4B-AE1B7C7F16B4}" srcOrd="3" destOrd="0" parTransId="{1FA2AA18-472B-4033-80A9-FBEF1E0B4076}" sibTransId="{7883E8CB-AA23-405D-80CF-08020056FF02}"/>
    <dgm:cxn modelId="{9EFF06E1-6D22-4E7A-8CC8-EA614F96BFCB}" type="presOf" srcId="{ECE99447-883A-408A-8B23-BCAE434E707E}" destId="{C6FF2174-5FDC-4268-A979-89E9C61E810C}" srcOrd="0" destOrd="0" presId="urn:microsoft.com/office/officeart/2005/8/layout/vList2"/>
    <dgm:cxn modelId="{5F25944C-7646-4FD8-A28A-50B93CAA1E47}" srcId="{8FAEC195-27CF-4CC6-99D5-74A8DE4ED17C}" destId="{D42DF50D-A8EB-4FDC-ACCE-499CD976D331}" srcOrd="1" destOrd="0" parTransId="{3AC73856-E2A9-449F-A424-59EA550591A2}" sibTransId="{7ED02ABF-8D59-422A-A36D-9F8A5A551EFB}"/>
    <dgm:cxn modelId="{27F1CF5C-EBE3-458E-AE2A-6872F77943ED}" type="presOf" srcId="{8FAEC195-27CF-4CC6-99D5-74A8DE4ED17C}" destId="{FD23E2A2-0378-431D-A884-00BCAD74F5B6}" srcOrd="0" destOrd="0" presId="urn:microsoft.com/office/officeart/2005/8/layout/vList2"/>
    <dgm:cxn modelId="{A832DF78-9B54-449F-B951-1BA6997E5BC4}" type="presOf" srcId="{D42DF50D-A8EB-4FDC-ACCE-499CD976D331}" destId="{24E94862-F08F-44E8-9364-980FB6DA9968}" srcOrd="0" destOrd="0" presId="urn:microsoft.com/office/officeart/2005/8/layout/vList2"/>
    <dgm:cxn modelId="{A92B1133-3EAC-4326-BAC3-BEF473AAA316}" type="presOf" srcId="{D13C856A-011A-4875-B12E-A24FB2987F4D}" destId="{8AAB9E31-1C99-4060-8E58-AE2970472C84}" srcOrd="0" destOrd="0" presId="urn:microsoft.com/office/officeart/2005/8/layout/vList2"/>
    <dgm:cxn modelId="{15AF539E-3297-40A7-A6DB-F458CA3DBD2D}" type="presParOf" srcId="{FD23E2A2-0378-431D-A884-00BCAD74F5B6}" destId="{8AAB9E31-1C99-4060-8E58-AE2970472C84}" srcOrd="0" destOrd="0" presId="urn:microsoft.com/office/officeart/2005/8/layout/vList2"/>
    <dgm:cxn modelId="{1F23D487-9705-4B24-98D7-BAD5AC29F9E0}" type="presParOf" srcId="{FD23E2A2-0378-431D-A884-00BCAD74F5B6}" destId="{790191EC-4502-404E-95ED-B929AA797B0B}" srcOrd="1" destOrd="0" presId="urn:microsoft.com/office/officeart/2005/8/layout/vList2"/>
    <dgm:cxn modelId="{5CD155EC-B1A3-4494-BF77-582DD417C836}" type="presParOf" srcId="{FD23E2A2-0378-431D-A884-00BCAD74F5B6}" destId="{24E94862-F08F-44E8-9364-980FB6DA9968}" srcOrd="2" destOrd="0" presId="urn:microsoft.com/office/officeart/2005/8/layout/vList2"/>
    <dgm:cxn modelId="{92783A0D-AE90-48E9-B8F0-AA3CCFF6E6E0}" type="presParOf" srcId="{FD23E2A2-0378-431D-A884-00BCAD74F5B6}" destId="{B694DD24-3E3D-4860-BA41-19409856BB53}" srcOrd="3" destOrd="0" presId="urn:microsoft.com/office/officeart/2005/8/layout/vList2"/>
    <dgm:cxn modelId="{57EB2247-1273-45FE-A34B-78AA86545C60}" type="presParOf" srcId="{FD23E2A2-0378-431D-A884-00BCAD74F5B6}" destId="{C6FF2174-5FDC-4268-A979-89E9C61E810C}" srcOrd="4" destOrd="0" presId="urn:microsoft.com/office/officeart/2005/8/layout/vList2"/>
    <dgm:cxn modelId="{67A4A782-D939-4329-9439-D783704F06FB}" type="presParOf" srcId="{FD23E2A2-0378-431D-A884-00BCAD74F5B6}" destId="{DE9A1F4D-FCFD-406A-816D-A6CC2DC7EEE3}" srcOrd="5" destOrd="0" presId="urn:microsoft.com/office/officeart/2005/8/layout/vList2"/>
    <dgm:cxn modelId="{891A0118-17F5-4414-BDE1-CD36DD88867D}" type="presParOf" srcId="{FD23E2A2-0378-431D-A884-00BCAD74F5B6}" destId="{ABD64A34-34FD-4ED7-BFC6-8CF5453CA2D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C0B9CE-FCAC-4022-AA82-D16B38E8F5AC}">
      <dsp:nvSpPr>
        <dsp:cNvPr id="0" name=""/>
        <dsp:cNvSpPr/>
      </dsp:nvSpPr>
      <dsp:spPr>
        <a:xfrm>
          <a:off x="455020" y="126099"/>
          <a:ext cx="870679" cy="8706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01092-65ED-48E0-B6D9-B4C55C9DFE3B}">
      <dsp:nvSpPr>
        <dsp:cNvPr id="0" name=""/>
        <dsp:cNvSpPr/>
      </dsp:nvSpPr>
      <dsp:spPr>
        <a:xfrm flipH="1">
          <a:off x="1282879" y="772256"/>
          <a:ext cx="7438" cy="120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C17296-6DBA-47D7-9748-F44BE8718E2B}">
      <dsp:nvSpPr>
        <dsp:cNvPr id="0" name=""/>
        <dsp:cNvSpPr/>
      </dsp:nvSpPr>
      <dsp:spPr>
        <a:xfrm>
          <a:off x="61280" y="1143684"/>
          <a:ext cx="1427343" cy="57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b="1" kern="1200" dirty="0"/>
            <a:t>Juan Pablo Soto</a:t>
          </a:r>
          <a:r>
            <a:rPr lang="en-US" sz="1100" kern="1200" dirty="0"/>
            <a:t>: Project Manager</a:t>
          </a:r>
        </a:p>
      </dsp:txBody>
      <dsp:txXfrm>
        <a:off x="61280" y="1143684"/>
        <a:ext cx="1427343" cy="570937"/>
      </dsp:txXfrm>
    </dsp:sp>
    <dsp:sp modelId="{E3BE01D0-9BE9-4A9F-877A-C642CCDB0E30}">
      <dsp:nvSpPr>
        <dsp:cNvPr id="0" name=""/>
        <dsp:cNvSpPr/>
      </dsp:nvSpPr>
      <dsp:spPr>
        <a:xfrm>
          <a:off x="3161240" y="108337"/>
          <a:ext cx="870679" cy="8706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55D3F1-8B95-4A90-B252-5BA9926EB5A1}">
      <dsp:nvSpPr>
        <dsp:cNvPr id="0" name=""/>
        <dsp:cNvSpPr/>
      </dsp:nvSpPr>
      <dsp:spPr>
        <a:xfrm>
          <a:off x="3346794" y="240628"/>
          <a:ext cx="499570" cy="4995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4BF808-23EF-465F-B19C-2196701F1EFC}">
      <dsp:nvSpPr>
        <dsp:cNvPr id="0" name=""/>
        <dsp:cNvSpPr/>
      </dsp:nvSpPr>
      <dsp:spPr>
        <a:xfrm>
          <a:off x="2697198" y="1125928"/>
          <a:ext cx="1550195" cy="57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b="1" kern="1200" dirty="0"/>
            <a:t>-</a:t>
          </a:r>
          <a:r>
            <a:rPr lang="en-US" sz="1100" b="1" kern="1200" dirty="0" err="1"/>
            <a:t>Larysa</a:t>
          </a:r>
          <a:r>
            <a:rPr lang="en-US" sz="1100" b="1" kern="1200" dirty="0"/>
            <a:t> </a:t>
          </a:r>
          <a:r>
            <a:rPr lang="en-US" sz="1100" b="1" kern="1200" dirty="0" err="1"/>
            <a:t>Paliaschuk</a:t>
          </a:r>
          <a:r>
            <a:rPr lang="en-US" sz="1100" kern="1200" dirty="0"/>
            <a:t>: UI Designer/Programmer</a:t>
          </a:r>
        </a:p>
      </dsp:txBody>
      <dsp:txXfrm>
        <a:off x="2697198" y="1125928"/>
        <a:ext cx="1550195" cy="570937"/>
      </dsp:txXfrm>
    </dsp:sp>
    <dsp:sp modelId="{BBC68895-A74B-4210-A897-B9094BC11563}">
      <dsp:nvSpPr>
        <dsp:cNvPr id="0" name=""/>
        <dsp:cNvSpPr/>
      </dsp:nvSpPr>
      <dsp:spPr>
        <a:xfrm>
          <a:off x="6098285" y="134971"/>
          <a:ext cx="870679" cy="87067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A18E6-8E5D-48C3-8C3F-71BF2CFAD20E}">
      <dsp:nvSpPr>
        <dsp:cNvPr id="0" name=""/>
        <dsp:cNvSpPr/>
      </dsp:nvSpPr>
      <dsp:spPr>
        <a:xfrm>
          <a:off x="628762" y="270847"/>
          <a:ext cx="499570" cy="49957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0CD6D-4E83-4653-8CC7-E600F8C1122D}">
      <dsp:nvSpPr>
        <dsp:cNvPr id="0" name=""/>
        <dsp:cNvSpPr/>
      </dsp:nvSpPr>
      <dsp:spPr>
        <a:xfrm>
          <a:off x="5793321" y="1117050"/>
          <a:ext cx="1427343" cy="57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kern="1200" dirty="0"/>
            <a:t>-Eric Ra: 3d Modeler and Animator</a:t>
          </a:r>
        </a:p>
      </dsp:txBody>
      <dsp:txXfrm>
        <a:off x="5793321" y="1117050"/>
        <a:ext cx="1427343" cy="570937"/>
      </dsp:txXfrm>
    </dsp:sp>
    <dsp:sp modelId="{2730C0AA-D05F-4A45-93AA-C09B8A6809E7}">
      <dsp:nvSpPr>
        <dsp:cNvPr id="0" name=""/>
        <dsp:cNvSpPr/>
      </dsp:nvSpPr>
      <dsp:spPr>
        <a:xfrm>
          <a:off x="7760595" y="1853562"/>
          <a:ext cx="870679" cy="870679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334E03-E3E0-4C29-A39C-5408B9785A79}">
      <dsp:nvSpPr>
        <dsp:cNvPr id="0" name=""/>
        <dsp:cNvSpPr/>
      </dsp:nvSpPr>
      <dsp:spPr>
        <a:xfrm>
          <a:off x="7963410" y="2039116"/>
          <a:ext cx="499570" cy="49957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8F599A-2792-4640-8A17-DFCE0D5F35AA}">
      <dsp:nvSpPr>
        <dsp:cNvPr id="0" name=""/>
        <dsp:cNvSpPr/>
      </dsp:nvSpPr>
      <dsp:spPr>
        <a:xfrm>
          <a:off x="7488206" y="2865951"/>
          <a:ext cx="1427343" cy="57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kern="1200" dirty="0"/>
            <a:t>-Osman Martinez: Android Design/Programmer</a:t>
          </a:r>
        </a:p>
      </dsp:txBody>
      <dsp:txXfrm>
        <a:off x="7488206" y="2865951"/>
        <a:ext cx="1427343" cy="570937"/>
      </dsp:txXfrm>
    </dsp:sp>
    <dsp:sp modelId="{0640E4A8-BE11-4A9D-BDF9-098E9C8D0632}">
      <dsp:nvSpPr>
        <dsp:cNvPr id="0" name=""/>
        <dsp:cNvSpPr/>
      </dsp:nvSpPr>
      <dsp:spPr>
        <a:xfrm>
          <a:off x="4625120" y="1853562"/>
          <a:ext cx="870679" cy="870679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0A6023-7EF4-4413-8D1B-B539C3426350}">
      <dsp:nvSpPr>
        <dsp:cNvPr id="0" name=""/>
        <dsp:cNvSpPr/>
      </dsp:nvSpPr>
      <dsp:spPr>
        <a:xfrm>
          <a:off x="4810678" y="2051965"/>
          <a:ext cx="499570" cy="49957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52D2E4-49C4-4059-A6BE-7C19224D4903}">
      <dsp:nvSpPr>
        <dsp:cNvPr id="0" name=""/>
        <dsp:cNvSpPr/>
      </dsp:nvSpPr>
      <dsp:spPr>
        <a:xfrm>
          <a:off x="4377267" y="2812688"/>
          <a:ext cx="1427343" cy="57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kern="1200" dirty="0"/>
            <a:t>-John </a:t>
          </a:r>
          <a:r>
            <a:rPr lang="en-US" sz="1100" kern="1200" dirty="0" err="1"/>
            <a:t>Manlucu</a:t>
          </a:r>
          <a:r>
            <a:rPr lang="en-US" sz="1100" kern="1200" dirty="0"/>
            <a:t>: Network and Communications Manager</a:t>
          </a:r>
        </a:p>
      </dsp:txBody>
      <dsp:txXfrm>
        <a:off x="4377267" y="2812688"/>
        <a:ext cx="1427343" cy="570937"/>
      </dsp:txXfrm>
    </dsp:sp>
    <dsp:sp modelId="{C339C4A1-D1B3-47F2-AAC0-71579E1FB6BB}">
      <dsp:nvSpPr>
        <dsp:cNvPr id="0" name=""/>
        <dsp:cNvSpPr/>
      </dsp:nvSpPr>
      <dsp:spPr>
        <a:xfrm>
          <a:off x="8839227" y="126099"/>
          <a:ext cx="870679" cy="870679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6B746A-F83B-4B1C-9177-23F849037C4E}">
      <dsp:nvSpPr>
        <dsp:cNvPr id="0" name=""/>
        <dsp:cNvSpPr/>
      </dsp:nvSpPr>
      <dsp:spPr>
        <a:xfrm>
          <a:off x="9042540" y="261970"/>
          <a:ext cx="499570" cy="499570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128D2A-D4F7-4083-80EC-7469218360FA}">
      <dsp:nvSpPr>
        <dsp:cNvPr id="0" name=""/>
        <dsp:cNvSpPr/>
      </dsp:nvSpPr>
      <dsp:spPr>
        <a:xfrm>
          <a:off x="8569776" y="1143684"/>
          <a:ext cx="1427343" cy="57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kern="1200"/>
            <a:t>-Karl-Heinz Gilbert-Wason: UI Programmer and General Development</a:t>
          </a:r>
        </a:p>
      </dsp:txBody>
      <dsp:txXfrm>
        <a:off x="8569776" y="1143684"/>
        <a:ext cx="1427343" cy="570937"/>
      </dsp:txXfrm>
    </dsp:sp>
    <dsp:sp modelId="{66CA4C9E-4F62-4C22-A8D1-20955BD65B67}">
      <dsp:nvSpPr>
        <dsp:cNvPr id="0" name=""/>
        <dsp:cNvSpPr/>
      </dsp:nvSpPr>
      <dsp:spPr>
        <a:xfrm>
          <a:off x="1424533" y="1835477"/>
          <a:ext cx="870679" cy="870679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E66F5-7275-465A-B9BB-A3DA88ED474B}">
      <dsp:nvSpPr>
        <dsp:cNvPr id="0" name=""/>
        <dsp:cNvSpPr/>
      </dsp:nvSpPr>
      <dsp:spPr>
        <a:xfrm>
          <a:off x="6306376" y="268413"/>
          <a:ext cx="499570" cy="499570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9F7C508-101E-4428-A78E-BAE6400BCEBD}">
      <dsp:nvSpPr>
        <dsp:cNvPr id="0" name=""/>
        <dsp:cNvSpPr/>
      </dsp:nvSpPr>
      <dsp:spPr>
        <a:xfrm>
          <a:off x="644200" y="2875983"/>
          <a:ext cx="2449093" cy="5709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lvl="0" algn="ctr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defRPr cap="all"/>
          </a:pPr>
          <a:r>
            <a:rPr lang="en-US" sz="1100" kern="1200" dirty="0"/>
            <a:t>-William Hyland: Interaction Designer/Programmer</a:t>
          </a:r>
        </a:p>
      </dsp:txBody>
      <dsp:txXfrm>
        <a:off x="644200" y="2875983"/>
        <a:ext cx="2449093" cy="5709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B65376-5048-4CFA-9291-FB19A3D9EC33}">
      <dsp:nvSpPr>
        <dsp:cNvPr id="0" name=""/>
        <dsp:cNvSpPr/>
      </dsp:nvSpPr>
      <dsp:spPr>
        <a:xfrm>
          <a:off x="0" y="462"/>
          <a:ext cx="10058399" cy="108147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7390A-F077-449C-BC52-6205310D076E}">
      <dsp:nvSpPr>
        <dsp:cNvPr id="0" name=""/>
        <dsp:cNvSpPr/>
      </dsp:nvSpPr>
      <dsp:spPr>
        <a:xfrm>
          <a:off x="327145" y="243793"/>
          <a:ext cx="594810" cy="59481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EC17E6-FC3F-4599-B100-029EE3E93ACD}">
      <dsp:nvSpPr>
        <dsp:cNvPr id="0" name=""/>
        <dsp:cNvSpPr/>
      </dsp:nvSpPr>
      <dsp:spPr>
        <a:xfrm>
          <a:off x="1249101" y="462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solidFill>
                <a:schemeClr val="tx1"/>
              </a:solidFill>
            </a:rPr>
            <a:t>-Suit Data/Biometric Data must ALWAYS be accessible to the User</a:t>
          </a:r>
        </a:p>
      </dsp:txBody>
      <dsp:txXfrm>
        <a:off x="1249101" y="462"/>
        <a:ext cx="8809298" cy="1081473"/>
      </dsp:txXfrm>
    </dsp:sp>
    <dsp:sp modelId="{C6C381F0-2F07-4788-A77B-7FFD40B75CA3}">
      <dsp:nvSpPr>
        <dsp:cNvPr id="0" name=""/>
        <dsp:cNvSpPr/>
      </dsp:nvSpPr>
      <dsp:spPr>
        <a:xfrm>
          <a:off x="0" y="1352303"/>
          <a:ext cx="10058399" cy="108147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F7575B-A033-4565-9E7B-A584A013F3E0}">
      <dsp:nvSpPr>
        <dsp:cNvPr id="0" name=""/>
        <dsp:cNvSpPr/>
      </dsp:nvSpPr>
      <dsp:spPr>
        <a:xfrm>
          <a:off x="327145" y="1595634"/>
          <a:ext cx="594810" cy="59481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E45E85-AAD5-42F7-A025-F7C7F3654F71}">
      <dsp:nvSpPr>
        <dsp:cNvPr id="0" name=""/>
        <dsp:cNvSpPr/>
      </dsp:nvSpPr>
      <dsp:spPr>
        <a:xfrm>
          <a:off x="1249101" y="1352303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solidFill>
                <a:schemeClr val="tx1"/>
              </a:solidFill>
            </a:rPr>
            <a:t>-The User must be able to complete the task at hand with or without assistance from ground control</a:t>
          </a:r>
        </a:p>
      </dsp:txBody>
      <dsp:txXfrm>
        <a:off x="1249101" y="1352303"/>
        <a:ext cx="8809298" cy="1081473"/>
      </dsp:txXfrm>
    </dsp:sp>
    <dsp:sp modelId="{934D8964-594E-4D96-8EBD-156E0920165B}">
      <dsp:nvSpPr>
        <dsp:cNvPr id="0" name=""/>
        <dsp:cNvSpPr/>
      </dsp:nvSpPr>
      <dsp:spPr>
        <a:xfrm>
          <a:off x="0" y="2704144"/>
          <a:ext cx="10058399" cy="108147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887027-0DBE-45BC-8219-76A4BD751765}">
      <dsp:nvSpPr>
        <dsp:cNvPr id="0" name=""/>
        <dsp:cNvSpPr/>
      </dsp:nvSpPr>
      <dsp:spPr>
        <a:xfrm>
          <a:off x="327145" y="2947476"/>
          <a:ext cx="594810" cy="59481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20A825-67EC-4C86-B20A-E3E62DFBB240}">
      <dsp:nvSpPr>
        <dsp:cNvPr id="0" name=""/>
        <dsp:cNvSpPr/>
      </dsp:nvSpPr>
      <dsp:spPr>
        <a:xfrm>
          <a:off x="1249101" y="2704144"/>
          <a:ext cx="8809298" cy="10814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456" tIns="114456" rIns="114456" bIns="114456" numCol="1" spcCol="1270" anchor="ctr" anchorCtr="0">
          <a:noAutofit/>
        </a:bodyPr>
        <a:lstStyle/>
        <a:p>
          <a:pPr lvl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>
              <a:solidFill>
                <a:schemeClr val="tx1"/>
              </a:solidFill>
            </a:rPr>
            <a:t>-The User must be able to interact with the UI despite being in a restrictive space suit</a:t>
          </a:r>
        </a:p>
      </dsp:txBody>
      <dsp:txXfrm>
        <a:off x="1249101" y="2704144"/>
        <a:ext cx="8809298" cy="10814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04AF5A-8A75-47D6-8D3F-D13C4024CA39}">
      <dsp:nvSpPr>
        <dsp:cNvPr id="0" name=""/>
        <dsp:cNvSpPr/>
      </dsp:nvSpPr>
      <dsp:spPr>
        <a:xfrm>
          <a:off x="0" y="0"/>
          <a:ext cx="1005839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97434F-A45C-4D54-810E-0BD3D02AD07F}">
      <dsp:nvSpPr>
        <dsp:cNvPr id="0" name=""/>
        <dsp:cNvSpPr/>
      </dsp:nvSpPr>
      <dsp:spPr>
        <a:xfrm>
          <a:off x="0" y="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-Minimalist UI</a:t>
          </a:r>
        </a:p>
      </dsp:txBody>
      <dsp:txXfrm>
        <a:off x="0" y="0"/>
        <a:ext cx="10058399" cy="946520"/>
      </dsp:txXfrm>
    </dsp:sp>
    <dsp:sp modelId="{31E39933-FECC-46AD-B513-F7DDAB7469C9}">
      <dsp:nvSpPr>
        <dsp:cNvPr id="0" name=""/>
        <dsp:cNvSpPr/>
      </dsp:nvSpPr>
      <dsp:spPr>
        <a:xfrm>
          <a:off x="0" y="946520"/>
          <a:ext cx="10058399" cy="0"/>
        </a:xfrm>
        <a:prstGeom prst="line">
          <a:avLst/>
        </a:prstGeom>
        <a:solidFill>
          <a:schemeClr val="accent2">
            <a:hueOff val="939284"/>
            <a:satOff val="-6721"/>
            <a:lumOff val="-392"/>
            <a:alphaOff val="0"/>
          </a:schemeClr>
        </a:solidFill>
        <a:ln w="15875" cap="flat" cmpd="sng" algn="ctr">
          <a:solidFill>
            <a:schemeClr val="accent2">
              <a:hueOff val="939284"/>
              <a:satOff val="-6721"/>
              <a:lumOff val="-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522FB8-7D3C-4DEC-9D29-9D457028E86E}">
      <dsp:nvSpPr>
        <dsp:cNvPr id="0" name=""/>
        <dsp:cNvSpPr/>
      </dsp:nvSpPr>
      <dsp:spPr>
        <a:xfrm>
          <a:off x="0" y="94652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-Manual Pages/Animations</a:t>
          </a:r>
        </a:p>
      </dsp:txBody>
      <dsp:txXfrm>
        <a:off x="0" y="946520"/>
        <a:ext cx="10058399" cy="946520"/>
      </dsp:txXfrm>
    </dsp:sp>
    <dsp:sp modelId="{41A49531-4CC9-40CC-A72D-CBE13A90F33D}">
      <dsp:nvSpPr>
        <dsp:cNvPr id="0" name=""/>
        <dsp:cNvSpPr/>
      </dsp:nvSpPr>
      <dsp:spPr>
        <a:xfrm>
          <a:off x="0" y="1893040"/>
          <a:ext cx="10058399" cy="0"/>
        </a:xfrm>
        <a:prstGeom prst="line">
          <a:avLst/>
        </a:prstGeom>
        <a:solidFill>
          <a:schemeClr val="accent2">
            <a:hueOff val="1878569"/>
            <a:satOff val="-13441"/>
            <a:lumOff val="-785"/>
            <a:alphaOff val="0"/>
          </a:schemeClr>
        </a:solidFill>
        <a:ln w="15875" cap="flat" cmpd="sng" algn="ctr">
          <a:solidFill>
            <a:schemeClr val="accent2">
              <a:hueOff val="1878569"/>
              <a:satOff val="-13441"/>
              <a:lumOff val="-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37A843-C87A-4472-9CB1-10D2599A8C07}">
      <dsp:nvSpPr>
        <dsp:cNvPr id="0" name=""/>
        <dsp:cNvSpPr/>
      </dsp:nvSpPr>
      <dsp:spPr>
        <a:xfrm>
          <a:off x="0" y="189304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-Multi-Modal Interaction</a:t>
          </a:r>
        </a:p>
      </dsp:txBody>
      <dsp:txXfrm>
        <a:off x="0" y="1893040"/>
        <a:ext cx="10058399" cy="946520"/>
      </dsp:txXfrm>
    </dsp:sp>
    <dsp:sp modelId="{FC744ACA-BE59-4C39-868E-C7B6BBB51769}">
      <dsp:nvSpPr>
        <dsp:cNvPr id="0" name=""/>
        <dsp:cNvSpPr/>
      </dsp:nvSpPr>
      <dsp:spPr>
        <a:xfrm>
          <a:off x="0" y="2839560"/>
          <a:ext cx="10058399" cy="0"/>
        </a:xfrm>
        <a:prstGeom prst="line">
          <a:avLst/>
        </a:prstGeom>
        <a:solidFill>
          <a:schemeClr val="accent2">
            <a:hueOff val="2817853"/>
            <a:satOff val="-20162"/>
            <a:lumOff val="-1177"/>
            <a:alphaOff val="0"/>
          </a:schemeClr>
        </a:solidFill>
        <a:ln w="15875" cap="flat" cmpd="sng" algn="ctr">
          <a:solidFill>
            <a:schemeClr val="accent2">
              <a:hueOff val="2817853"/>
              <a:satOff val="-20162"/>
              <a:lumOff val="-117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383CA2-7EDA-4EFA-8CA0-7E426B19E976}">
      <dsp:nvSpPr>
        <dsp:cNvPr id="0" name=""/>
        <dsp:cNvSpPr/>
      </dsp:nvSpPr>
      <dsp:spPr>
        <a:xfrm>
          <a:off x="0" y="2839560"/>
          <a:ext cx="10058399" cy="9465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830" tIns="163830" rIns="163830" bIns="163830" numCol="1" spcCol="1270" anchor="t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-Remote Assistance Application</a:t>
          </a:r>
        </a:p>
      </dsp:txBody>
      <dsp:txXfrm>
        <a:off x="0" y="2839560"/>
        <a:ext cx="10058399" cy="94652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53D6A-AD1E-495D-A450-E41559ECE69F}">
      <dsp:nvSpPr>
        <dsp:cNvPr id="0" name=""/>
        <dsp:cNvSpPr/>
      </dsp:nvSpPr>
      <dsp:spPr>
        <a:xfrm>
          <a:off x="0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056B2-F446-4274-8361-D236A7FC75F4}">
      <dsp:nvSpPr>
        <dsp:cNvPr id="0" name=""/>
        <dsp:cNvSpPr/>
      </dsp:nvSpPr>
      <dsp:spPr>
        <a:xfrm>
          <a:off x="31432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-Present  Telemetry To User</a:t>
          </a:r>
        </a:p>
      </dsp:txBody>
      <dsp:txXfrm>
        <a:off x="366939" y="1196774"/>
        <a:ext cx="2723696" cy="1691139"/>
      </dsp:txXfrm>
    </dsp:sp>
    <dsp:sp modelId="{D4EAD2FD-2E15-447C-A6C1-37E22023DFBC}">
      <dsp:nvSpPr>
        <dsp:cNvPr id="0" name=""/>
        <dsp:cNvSpPr/>
      </dsp:nvSpPr>
      <dsp:spPr>
        <a:xfrm>
          <a:off x="3457574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7100D-D8CD-497E-9EBD-76C7ECC4BF44}">
      <dsp:nvSpPr>
        <dsp:cNvPr id="0" name=""/>
        <dsp:cNvSpPr/>
      </dsp:nvSpPr>
      <dsp:spPr>
        <a:xfrm>
          <a:off x="3771900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-Keep Field of View Clear for Maintenance</a:t>
          </a:r>
        </a:p>
      </dsp:txBody>
      <dsp:txXfrm>
        <a:off x="3824514" y="1196774"/>
        <a:ext cx="2723696" cy="1691139"/>
      </dsp:txXfrm>
    </dsp:sp>
    <dsp:sp modelId="{A2EFF51E-DBD7-44DC-84A5-FC5A633D0AE8}">
      <dsp:nvSpPr>
        <dsp:cNvPr id="0" name=""/>
        <dsp:cNvSpPr/>
      </dsp:nvSpPr>
      <dsp:spPr>
        <a:xfrm>
          <a:off x="6915149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DB00D-992C-446F-B94C-5471BEBB81B4}">
      <dsp:nvSpPr>
        <dsp:cNvPr id="0" name=""/>
        <dsp:cNvSpPr/>
      </dsp:nvSpPr>
      <dsp:spPr>
        <a:xfrm>
          <a:off x="722947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/>
            <a:t>-Reduce Cognitive Load for The User</a:t>
          </a:r>
        </a:p>
      </dsp:txBody>
      <dsp:txXfrm>
        <a:off x="7282089" y="1196774"/>
        <a:ext cx="2723696" cy="1691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553D6A-AD1E-495D-A450-E41559ECE69F}">
      <dsp:nvSpPr>
        <dsp:cNvPr id="0" name=""/>
        <dsp:cNvSpPr/>
      </dsp:nvSpPr>
      <dsp:spPr>
        <a:xfrm>
          <a:off x="0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2056B2-F446-4274-8361-D236A7FC75F4}">
      <dsp:nvSpPr>
        <dsp:cNvPr id="0" name=""/>
        <dsp:cNvSpPr/>
      </dsp:nvSpPr>
      <dsp:spPr>
        <a:xfrm>
          <a:off x="31432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-Provide Step-By-Step Instruction</a:t>
          </a:r>
        </a:p>
      </dsp:txBody>
      <dsp:txXfrm>
        <a:off x="366939" y="1196774"/>
        <a:ext cx="2723696" cy="1691139"/>
      </dsp:txXfrm>
    </dsp:sp>
    <dsp:sp modelId="{D4EAD2FD-2E15-447C-A6C1-37E22023DFBC}">
      <dsp:nvSpPr>
        <dsp:cNvPr id="0" name=""/>
        <dsp:cNvSpPr/>
      </dsp:nvSpPr>
      <dsp:spPr>
        <a:xfrm>
          <a:off x="3457574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E7100D-D8CD-497E-9EBD-76C7ECC4BF44}">
      <dsp:nvSpPr>
        <dsp:cNvPr id="0" name=""/>
        <dsp:cNvSpPr/>
      </dsp:nvSpPr>
      <dsp:spPr>
        <a:xfrm>
          <a:off x="3771899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-Repositionable Doc Keeps View Clear for The User</a:t>
          </a:r>
        </a:p>
      </dsp:txBody>
      <dsp:txXfrm>
        <a:off x="3824513" y="1196774"/>
        <a:ext cx="2723696" cy="1691139"/>
      </dsp:txXfrm>
    </dsp:sp>
    <dsp:sp modelId="{A2EFF51E-DBD7-44DC-84A5-FC5A633D0AE8}">
      <dsp:nvSpPr>
        <dsp:cNvPr id="0" name=""/>
        <dsp:cNvSpPr/>
      </dsp:nvSpPr>
      <dsp:spPr>
        <a:xfrm>
          <a:off x="6915149" y="845551"/>
          <a:ext cx="2828924" cy="179636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CDB00D-992C-446F-B94C-5471BEBB81B4}">
      <dsp:nvSpPr>
        <dsp:cNvPr id="0" name=""/>
        <dsp:cNvSpPr/>
      </dsp:nvSpPr>
      <dsp:spPr>
        <a:xfrm>
          <a:off x="7229475" y="1144160"/>
          <a:ext cx="2828924" cy="179636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/>
            <a:t>-Animations Provide a Visual Reference</a:t>
          </a:r>
        </a:p>
      </dsp:txBody>
      <dsp:txXfrm>
        <a:off x="7282089" y="1196774"/>
        <a:ext cx="2723696" cy="169113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01C1CE-C6FA-4F0D-9F99-2C50950E53DD}">
      <dsp:nvSpPr>
        <dsp:cNvPr id="0" name=""/>
        <dsp:cNvSpPr/>
      </dsp:nvSpPr>
      <dsp:spPr>
        <a:xfrm>
          <a:off x="0" y="689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2B3DD8-BDA1-403D-9B3E-A003C3C00EB6}">
      <dsp:nvSpPr>
        <dsp:cNvPr id="0" name=""/>
        <dsp:cNvSpPr/>
      </dsp:nvSpPr>
      <dsp:spPr>
        <a:xfrm>
          <a:off x="488194" y="363809"/>
          <a:ext cx="887626" cy="887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013214-6785-4243-9BE4-11A723891E7F}">
      <dsp:nvSpPr>
        <dsp:cNvPr id="0" name=""/>
        <dsp:cNvSpPr/>
      </dsp:nvSpPr>
      <dsp:spPr>
        <a:xfrm>
          <a:off x="1864015" y="689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Gesture Mapping</a:t>
          </a:r>
        </a:p>
      </dsp:txBody>
      <dsp:txXfrm>
        <a:off x="1864015" y="689"/>
        <a:ext cx="4933659" cy="1613866"/>
      </dsp:txXfrm>
    </dsp:sp>
    <dsp:sp modelId="{CD35950D-4464-4AD4-9B67-74D4BACB2E96}">
      <dsp:nvSpPr>
        <dsp:cNvPr id="0" name=""/>
        <dsp:cNvSpPr/>
      </dsp:nvSpPr>
      <dsp:spPr>
        <a:xfrm>
          <a:off x="0" y="2018022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D2B6C8-BAD0-4F92-A783-6BFAF0BCF634}">
      <dsp:nvSpPr>
        <dsp:cNvPr id="0" name=""/>
        <dsp:cNvSpPr/>
      </dsp:nvSpPr>
      <dsp:spPr>
        <a:xfrm>
          <a:off x="488194" y="2381142"/>
          <a:ext cx="887626" cy="887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51B989-97C3-4C6F-B8B2-EE2C81355C3B}">
      <dsp:nvSpPr>
        <dsp:cNvPr id="0" name=""/>
        <dsp:cNvSpPr/>
      </dsp:nvSpPr>
      <dsp:spPr>
        <a:xfrm>
          <a:off x="1864015" y="2018022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Eye Tracking </a:t>
          </a:r>
        </a:p>
      </dsp:txBody>
      <dsp:txXfrm>
        <a:off x="1864015" y="2018022"/>
        <a:ext cx="4933659" cy="1613866"/>
      </dsp:txXfrm>
    </dsp:sp>
    <dsp:sp modelId="{B4EB21EC-DB86-429C-849E-E1581487D8BB}">
      <dsp:nvSpPr>
        <dsp:cNvPr id="0" name=""/>
        <dsp:cNvSpPr/>
      </dsp:nvSpPr>
      <dsp:spPr>
        <a:xfrm>
          <a:off x="0" y="4035355"/>
          <a:ext cx="6797675" cy="161386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DCF8341-75EE-463F-B636-9AD9E36CF680}">
      <dsp:nvSpPr>
        <dsp:cNvPr id="0" name=""/>
        <dsp:cNvSpPr/>
      </dsp:nvSpPr>
      <dsp:spPr>
        <a:xfrm>
          <a:off x="488194" y="4398475"/>
          <a:ext cx="887626" cy="887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971B6B-B48B-4F67-A8A3-0B74F1422B24}">
      <dsp:nvSpPr>
        <dsp:cNvPr id="0" name=""/>
        <dsp:cNvSpPr/>
      </dsp:nvSpPr>
      <dsp:spPr>
        <a:xfrm>
          <a:off x="1864015" y="4035355"/>
          <a:ext cx="4933659" cy="16138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801" tIns="170801" rIns="170801" bIns="170801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/>
            <a:t>Remote Assistance Application</a:t>
          </a:r>
        </a:p>
      </dsp:txBody>
      <dsp:txXfrm>
        <a:off x="1864015" y="4035355"/>
        <a:ext cx="4933659" cy="161386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7760C-D620-460E-B753-D3F8E64AB752}">
      <dsp:nvSpPr>
        <dsp:cNvPr id="0" name=""/>
        <dsp:cNvSpPr/>
      </dsp:nvSpPr>
      <dsp:spPr>
        <a:xfrm>
          <a:off x="1359535" y="1765"/>
          <a:ext cx="5438140" cy="180973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459673" rIns="105515" bIns="459673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-Teach Instructor How to interact with UI</a:t>
          </a:r>
        </a:p>
      </dsp:txBody>
      <dsp:txXfrm>
        <a:off x="1359535" y="1765"/>
        <a:ext cx="5438140" cy="1809737"/>
      </dsp:txXfrm>
    </dsp:sp>
    <dsp:sp modelId="{3AE50831-98FD-4E73-A2FC-ACB137FD7490}">
      <dsp:nvSpPr>
        <dsp:cNvPr id="0" name=""/>
        <dsp:cNvSpPr/>
      </dsp:nvSpPr>
      <dsp:spPr>
        <a:xfrm>
          <a:off x="0" y="1765"/>
          <a:ext cx="1359535" cy="180973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942" tIns="178762" rIns="71942" bIns="17876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Headset</a:t>
          </a:r>
        </a:p>
      </dsp:txBody>
      <dsp:txXfrm>
        <a:off x="0" y="1765"/>
        <a:ext cx="1359535" cy="1809737"/>
      </dsp:txXfrm>
    </dsp:sp>
    <dsp:sp modelId="{2CA17ADD-58FC-48D8-BEFE-046BFABBEC10}">
      <dsp:nvSpPr>
        <dsp:cNvPr id="0" name=""/>
        <dsp:cNvSpPr/>
      </dsp:nvSpPr>
      <dsp:spPr>
        <a:xfrm>
          <a:off x="1359535" y="1920087"/>
          <a:ext cx="5438140" cy="180973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459673" rIns="105515" bIns="459673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-Allow User to Complete task using UI</a:t>
          </a:r>
        </a:p>
      </dsp:txBody>
      <dsp:txXfrm>
        <a:off x="1359535" y="1920087"/>
        <a:ext cx="5438140" cy="1809737"/>
      </dsp:txXfrm>
    </dsp:sp>
    <dsp:sp modelId="{B3D63439-9EB5-4664-817B-4109C95AD68C}">
      <dsp:nvSpPr>
        <dsp:cNvPr id="0" name=""/>
        <dsp:cNvSpPr/>
      </dsp:nvSpPr>
      <dsp:spPr>
        <a:xfrm>
          <a:off x="0" y="1920087"/>
          <a:ext cx="1359535" cy="180973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942" tIns="178762" rIns="71942" bIns="17876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UI</a:t>
          </a:r>
        </a:p>
      </dsp:txBody>
      <dsp:txXfrm>
        <a:off x="0" y="1920087"/>
        <a:ext cx="1359535" cy="1809737"/>
      </dsp:txXfrm>
    </dsp:sp>
    <dsp:sp modelId="{9104A432-0A9E-41FB-84BD-412BFAE49F54}">
      <dsp:nvSpPr>
        <dsp:cNvPr id="0" name=""/>
        <dsp:cNvSpPr/>
      </dsp:nvSpPr>
      <dsp:spPr>
        <a:xfrm>
          <a:off x="1359535" y="3838408"/>
          <a:ext cx="5438140" cy="180973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515" tIns="459673" rIns="105515" bIns="459673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/>
            <a:t>-Use Remote Assistance Application to Aide Task</a:t>
          </a:r>
        </a:p>
      </dsp:txBody>
      <dsp:txXfrm>
        <a:off x="1359535" y="3838408"/>
        <a:ext cx="5438140" cy="1809737"/>
      </dsp:txXfrm>
    </dsp:sp>
    <dsp:sp modelId="{0A6C536C-6A88-41BE-B04A-14C5984C8E09}">
      <dsp:nvSpPr>
        <dsp:cNvPr id="0" name=""/>
        <dsp:cNvSpPr/>
      </dsp:nvSpPr>
      <dsp:spPr>
        <a:xfrm>
          <a:off x="0" y="3838408"/>
          <a:ext cx="1359535" cy="180973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942" tIns="178762" rIns="71942" bIns="178762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/>
            <a:t>Remote App</a:t>
          </a:r>
        </a:p>
      </dsp:txBody>
      <dsp:txXfrm>
        <a:off x="0" y="3838408"/>
        <a:ext cx="1359535" cy="180973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AB9E31-1C99-4060-8E58-AE2970472C84}">
      <dsp:nvSpPr>
        <dsp:cNvPr id="0" name=""/>
        <dsp:cNvSpPr/>
      </dsp:nvSpPr>
      <dsp:spPr>
        <a:xfrm>
          <a:off x="0" y="10599"/>
          <a:ext cx="10058399" cy="8634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-Minimalist UI</a:t>
          </a:r>
        </a:p>
      </dsp:txBody>
      <dsp:txXfrm>
        <a:off x="42151" y="52750"/>
        <a:ext cx="9974097" cy="779158"/>
      </dsp:txXfrm>
    </dsp:sp>
    <dsp:sp modelId="{24E94862-F08F-44E8-9364-980FB6DA9968}">
      <dsp:nvSpPr>
        <dsp:cNvPr id="0" name=""/>
        <dsp:cNvSpPr/>
      </dsp:nvSpPr>
      <dsp:spPr>
        <a:xfrm>
          <a:off x="0" y="977740"/>
          <a:ext cx="10058399" cy="863460"/>
        </a:xfrm>
        <a:prstGeom prst="roundRect">
          <a:avLst/>
        </a:prstGeom>
        <a:solidFill>
          <a:schemeClr val="accent3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-Multi-Modal Interaction</a:t>
          </a:r>
        </a:p>
      </dsp:txBody>
      <dsp:txXfrm>
        <a:off x="42151" y="1019891"/>
        <a:ext cx="9974097" cy="779158"/>
      </dsp:txXfrm>
    </dsp:sp>
    <dsp:sp modelId="{C6FF2174-5FDC-4268-A979-89E9C61E810C}">
      <dsp:nvSpPr>
        <dsp:cNvPr id="0" name=""/>
        <dsp:cNvSpPr/>
      </dsp:nvSpPr>
      <dsp:spPr>
        <a:xfrm>
          <a:off x="0" y="1944880"/>
          <a:ext cx="10058399" cy="863460"/>
        </a:xfrm>
        <a:prstGeom prst="roundRect">
          <a:avLst/>
        </a:prstGeom>
        <a:solidFill>
          <a:schemeClr val="accent4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/>
            <a:t>-Remote Assistance Application</a:t>
          </a:r>
        </a:p>
      </dsp:txBody>
      <dsp:txXfrm>
        <a:off x="42151" y="1987031"/>
        <a:ext cx="9974097" cy="779158"/>
      </dsp:txXfrm>
    </dsp:sp>
    <dsp:sp modelId="{ABD64A34-34FD-4ED7-BFC6-8CF5453CA2D8}">
      <dsp:nvSpPr>
        <dsp:cNvPr id="0" name=""/>
        <dsp:cNvSpPr/>
      </dsp:nvSpPr>
      <dsp:spPr>
        <a:xfrm>
          <a:off x="0" y="2912020"/>
          <a:ext cx="10058399" cy="863460"/>
        </a:xfrm>
        <a:prstGeom prst="roundRect">
          <a:avLst/>
        </a:prstGeom>
        <a:solidFill>
          <a:schemeClr val="accent5"/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/>
            <a:t>-Successful Completed Task Using Our UI</a:t>
          </a:r>
        </a:p>
      </dsp:txBody>
      <dsp:txXfrm>
        <a:off x="42151" y="2954171"/>
        <a:ext cx="9974097" cy="779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6/7/layout/VerticalSolidActionList">
  <dgm:title val="Vertical Solid Action List"/>
  <dgm:desc val="Use to show non-sequential or grouped lists of information. Works well with large amounts of text. All text has the same level of emphasis, and direction is not implied."/>
  <dgm:catLst>
    <dgm:cat type="list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  <dgm:pt modelId="5">
          <dgm:prSet phldr="1"/>
        </dgm:pt>
        <dgm:pt modelId="5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7" srcId="0" destId="4" srcOrd="3" destOrd="0"/>
        <dgm:cxn modelId="8" srcId="0" destId="5" srcOrd="4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  <dgm:cxn modelId="53" srcId="5" destId="5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6"/>
      <dgm:constr type="primFontSz" for="des" forName="parentText" op="equ" val="28"/>
      <dgm:constr type="primFontSz" for="des" forName="descendantText" refType="primFontSz" refFor="des" refForName="parentText" op="lte" fact="0.82"/>
      <dgm:constr type="primFontSz" for="des" forName="parentText" refType="primFontSz" refFor="des" refForName="descendantText" op="lte" fact="1.25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2"/>
          <dgm:constr type="w" for="ch" forName="descendantText" refType="w" fact="0.8"/>
          <dgm:constr type="h" for="ch" forName="parentText" refType="h"/>
          <dgm:constr type="h" for="ch" forName="descendantText" refType="h" refFor="ch" refForName="parentText"/>
        </dgm:constrLst>
        <dgm:ruleLst/>
        <dgm:layoutNode name="parentText" styleLbl="alignNode1">
          <dgm:varLst>
            <dgm:chMax val="1"/>
            <dgm:bulletEnabled/>
          </dgm:varLst>
          <dgm:alg type="tx"/>
          <dgm:shape xmlns:r="http://schemas.openxmlformats.org/officeDocument/2006/relationships" type="rect" r:blip="" zOrderOff="3">
            <dgm:adjLst/>
          </dgm:shape>
          <dgm:presOf axis="self" ptType="node"/>
          <dgm:constrLst>
            <dgm:constr type="tMarg" refType="h" fact="0.28"/>
            <dgm:constr type="bMarg" refType="h" fact="0.28"/>
            <dgm:constr type="lMarg" refType="w" fact="0.15"/>
            <dgm:constr type="rMarg" refType="w" fact="0.15"/>
          </dgm:constrLst>
          <dgm:ruleLst>
            <dgm:rule type="primFontSz" val="15" fact="NaN" max="NaN"/>
          </dgm:ruleLst>
        </dgm:layoutNode>
        <dgm:layoutNode name="descendantText" styleLbl="alignAccFollowNode1">
          <dgm:varLst>
            <dgm:bulletEnabled/>
          </dgm:varLst>
          <dgm:alg type="tx">
            <dgm:param type="stBulletLvl" val="0"/>
            <dgm:param type="parTxLTRAlign" val="l"/>
            <dgm:param type="shpTxLTRAlignCh" val="l"/>
            <dgm:param type="parTxRTLAlign" val="r"/>
            <dgm:param type="shpTxRTLAlignCh" val="r"/>
          </dgm:alg>
          <dgm:choose name="Name10">
            <dgm:if name="Name11" func="var" arg="dir" op="equ" val="norm">
              <dgm:shape xmlns:r="http://schemas.openxmlformats.org/officeDocument/2006/relationships" type="rect" r:blip="">
                <dgm:adjLst/>
              </dgm:shape>
            </dgm:if>
            <dgm:else name="Name12">
              <dgm:shape xmlns:r="http://schemas.openxmlformats.org/officeDocument/2006/relationships" type="rect" r:blip="">
                <dgm:adjLst/>
              </dgm:shape>
            </dgm:else>
          </dgm:choose>
          <dgm:presOf axis="des" ptType="node"/>
          <dgm:constrLst>
            <dgm:constr type="primFontSz" val="24"/>
            <dgm:constr type="lMarg" refType="w" fact="0.055"/>
            <dgm:constr type="rMarg" refType="w" fact="0.055"/>
            <dgm:constr type="tMarg" refType="h" fact="0.72"/>
            <dgm:constr type="bMarg" refType="h" fact="0.72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57D7DE-61AE-4BC6-A87E-9454F8FD646E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AAA0FC-AF95-454C-A4E6-937690C7EEE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>
                    <a:lumMod val="9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4/29/2019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6DFF08F-DC6B-4601-B491-B0F83F6DD2DA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1">
              <a:lumMod val="50000"/>
              <a:lumOff val="5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4/29/2019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3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3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1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48231F9-49B7-4F41-8E74-5317B1937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907B5E-3B6F-42DF-A198-BD37A13E69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9754" y="639097"/>
            <a:ext cx="6253317" cy="3686015"/>
          </a:xfrm>
        </p:spPr>
        <p:txBody>
          <a:bodyPr>
            <a:normAutofit/>
          </a:bodyPr>
          <a:lstStyle/>
          <a:p>
            <a:r>
              <a:rPr lang="en-US" sz="6800"/>
              <a:t>Augmented Reality Guidance &amp; Operating System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E06A4-6E5A-4A62-9270-F9DE088D8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9753" y="4455621"/>
            <a:ext cx="6269347" cy="1238616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Project A.R.G.O.S.</a:t>
            </a:r>
          </a:p>
          <a:p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The PoeGrammers</a:t>
            </a:r>
          </a:p>
        </p:txBody>
      </p:sp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964B5BB5-36A7-448B-A402-14C1921F9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4BAD00C-9DF3-4EDE-8CDF-A9D88C0D2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0F9D4BA-D919-4666-B40F-2E7DBE4D8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8A398B-A55F-4121-BD29-8848740383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79915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6E6FEC8-170C-492C-84E0-54394629D1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E940A1-B9E0-4C5D-A55E-B19742379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1C8E47B-A563-4B44-A9B0-9316605C2E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849DCD-008E-4838-96F7-59FB9C4EC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588" b="6059"/>
          <a:stretch/>
        </p:blipFill>
        <p:spPr>
          <a:xfrm>
            <a:off x="-32" y="10"/>
            <a:ext cx="12192031" cy="4915066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4BFABF9-7D43-458F-B85F-04FF279ACB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4FC27F-82A2-4B2F-BC96-37B2A9D60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197" y="5120640"/>
            <a:ext cx="10058400" cy="8229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Manual Page with Animation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E64342-BCC2-4FB3-B9DC-14B19B5D7E2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91750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A2ED-4CD2-41EF-AA3D-1B3F7241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				   </a:t>
            </a:r>
            <a:r>
              <a:rPr lang="en-US" sz="7000" dirty="0"/>
              <a:t>Goals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F7822B-600E-462D-AD56-88CE525E0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2261581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D22E4D96-01A2-446E-B160-A06D54E843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270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E48C64-5364-4060-8928-FC052E77C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F791B-8515-4F50-9D32-45DD7676C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6A6F95-73C3-44EC-9D80-3131D2D86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903B2B9-1DA5-4BCF-8821-EBD7F1F9A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B37371-DBC1-4465-A805-47B36420C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FB66F09-D59A-4ED2-939A-1978D23D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Multi-Modal Interaction</a:t>
            </a:r>
          </a:p>
        </p:txBody>
      </p:sp>
      <p:pic>
        <p:nvPicPr>
          <p:cNvPr id="7" name="Graphic 6" descr="Circles with arrows">
            <a:extLst>
              <a:ext uri="{FF2B5EF4-FFF2-40B4-BE49-F238E27FC236}">
                <a16:creationId xmlns:a16="http://schemas.microsoft.com/office/drawing/2014/main" id="{9B0D13B8-BDD6-4EF7-ADC9-4AFC97EB4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2792A9-3148-43AC-828A-8FE6C549F8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3AC65F-4F9B-4B7B-84F5-1191D8EDB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A84D63EC-3A38-4382-BA96-A2EC4706E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210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C4A2A4-B9DE-446F-B517-6FC718EA9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007C7B-2656-49D8-BFD6-EC5AE3853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0CC9AB-4762-4ADA-95D2-C7D156D4C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</a:rPr>
              <a:t>	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Multiple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Modes of Interaction</a:t>
            </a:r>
            <a:r>
              <a:rPr lang="en-US" sz="3600" dirty="0">
                <a:solidFill>
                  <a:srgbClr val="FFFFFF"/>
                </a:solidFill>
              </a:rPr>
              <a:t>	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A771F5-9C52-403D-B6C0-3E252B9D6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C4E1B4D-E77B-470B-934E-FBF48D7131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299458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13882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806DD-171A-4BDA-88CD-4D99A2978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3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outdoor, sign, person&#10;&#10;Description automatically generated">
            <a:extLst>
              <a:ext uri="{FF2B5EF4-FFF2-40B4-BE49-F238E27FC236}">
                <a16:creationId xmlns:a16="http://schemas.microsoft.com/office/drawing/2014/main" id="{7E0932EF-47F6-4751-9CEA-306FBEDAF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3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806DD-171A-4BDA-88CD-4D99A29789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1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C390BC-7A42-4487-8CA1-3281169A9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122AD59-EB36-4008-A5F6-F4E93E9874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0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BE48C64-5364-4060-8928-FC052E77C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39F791B-8515-4F50-9D32-45DD7676C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66A6F95-73C3-44EC-9D80-3131D2D86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448231F9-49B7-4F41-8E74-5317B19371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B66F09-D59A-4ED2-939A-1978D23DC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9754" y="639097"/>
            <a:ext cx="6253317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Test Week</a:t>
            </a:r>
          </a:p>
        </p:txBody>
      </p:sp>
      <p:pic>
        <p:nvPicPr>
          <p:cNvPr id="7" name="Graphic 6" descr="Dance">
            <a:extLst>
              <a:ext uri="{FF2B5EF4-FFF2-40B4-BE49-F238E27FC236}">
                <a16:creationId xmlns:a16="http://schemas.microsoft.com/office/drawing/2014/main" id="{9B0D13B8-BDD6-4EF7-ADC9-4AFC97EB47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33999" y="1163529"/>
            <a:ext cx="4001315" cy="4001315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4BAD00C-9DF3-4EDE-8CDF-A9D88C0D29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071" y="4343400"/>
            <a:ext cx="5636107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F0F9D4BA-D919-4666-B40F-2E7DBE4D8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48A398B-A55F-4121-BD29-8848740383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A84D63EC-3A38-4382-BA96-A2EC4706E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97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0000"/>
            <a:shade val="97000"/>
            <a:satMod val="1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8DD82D3-D002-45B0-B16A-82B3DA4EFDD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BAEA72-F275-448D-ABD4-F2F4897D4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047" y="643466"/>
            <a:ext cx="2771273" cy="5225627"/>
          </a:xfrm>
        </p:spPr>
        <p:txBody>
          <a:bodyPr anchor="ctr">
            <a:normAutofit/>
          </a:bodyPr>
          <a:lstStyle/>
          <a:p>
            <a:r>
              <a:rPr lang="en-US" sz="4400" b="1" dirty="0"/>
              <a:t>NASA SUITS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F09C252-16FE-4557-AD6D-BB5CA77349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42053" y="1570271"/>
            <a:ext cx="0" cy="3200400"/>
          </a:xfrm>
          <a:prstGeom prst="line">
            <a:avLst/>
          </a:prstGeom>
          <a:ln w="31750">
            <a:solidFill>
              <a:schemeClr val="accent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38501-BDFF-4108-A267-10F8BFC29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1019" y="643466"/>
            <a:ext cx="6895973" cy="5225628"/>
          </a:xfrm>
        </p:spPr>
        <p:txBody>
          <a:bodyPr anchor="ctr">
            <a:normAutofit/>
          </a:bodyPr>
          <a:lstStyle/>
          <a:p>
            <a:endParaRPr lang="en-US" dirty="0"/>
          </a:p>
          <a:p>
            <a:r>
              <a:rPr lang="en-US" dirty="0"/>
              <a:t>-</a:t>
            </a:r>
            <a:r>
              <a:rPr lang="en-US" sz="2800" dirty="0"/>
              <a:t>Design/Coding Challenge presented by NASA</a:t>
            </a:r>
          </a:p>
          <a:p>
            <a:endParaRPr lang="en-US" sz="2800" dirty="0"/>
          </a:p>
          <a:p>
            <a:r>
              <a:rPr lang="en-US" sz="2800" dirty="0"/>
              <a:t>-Create an Augmented Reality User-Interface to be used by Astronauts during EVA</a:t>
            </a:r>
          </a:p>
          <a:p>
            <a:endParaRPr lang="en-US" sz="2800" dirty="0"/>
          </a:p>
          <a:p>
            <a:r>
              <a:rPr lang="en-US" sz="2800" dirty="0"/>
              <a:t>-Designed to walk the user through an unfamiliar task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15B19B-E7BB-4060-B12F-3CDA8EF16A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336792"/>
            <a:ext cx="12188825" cy="521208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61A589-4027-43D1-BFC8-96559C204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93" y="97971"/>
            <a:ext cx="3679094" cy="1915245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id="{0252A842-B40D-41EC-84DC-5907829A09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40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3C4A2A4-B9DE-446F-B517-6FC718EA9B9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007C7B-2656-49D8-BFD6-EC5AE385378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143F953-F4FF-4E4F-B202-08390BFE2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r>
              <a:rPr lang="en-US" sz="3600">
                <a:solidFill>
                  <a:srgbClr val="FFFFFF"/>
                </a:solidFill>
              </a:rPr>
              <a:t>Testing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A771F5-9C52-403D-B6C0-3E252B9D61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6F7BA4B-0A09-4E82-A551-FA6B570412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5131749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294333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E48C64-5364-4060-8928-FC052E77C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F791B-8515-4F50-9D32-45DD7676C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6A6F95-73C3-44EC-9D80-3131D2D86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0CDD34-455E-4188-B6E6-C57A40E43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5BA6E4-DCC5-47F9-A829-9F23C2B61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Testing Day 1</a:t>
            </a:r>
          </a:p>
        </p:txBody>
      </p:sp>
      <p:pic>
        <p:nvPicPr>
          <p:cNvPr id="5" name="Content Placeholder 4" descr="A group of people looking at a computer&#10;&#10;Description automatically generated">
            <a:extLst>
              <a:ext uri="{FF2B5EF4-FFF2-40B4-BE49-F238E27FC236}">
                <a16:creationId xmlns:a16="http://schemas.microsoft.com/office/drawing/2014/main" id="{DAFBE2D2-66D9-4AC7-AC1E-F78B4D7F3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670" y="640081"/>
            <a:ext cx="6738874" cy="505415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C2058-47F2-4937-AFC4-04B58EC1A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B0E089E-E773-40BF-B966-E1B54156C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56A1B-DB74-41DA-B78B-0C762EE7B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E2890D25-86DF-47ED-9F74-38989AA46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423" y="5584703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292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E48C64-5364-4060-8928-FC052E77C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F791B-8515-4F50-9D32-45DD7676C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6A6F95-73C3-44EC-9D80-3131D2D86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0CDD34-455E-4188-B6E6-C57A40E43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D344FE-8C9C-492C-97D8-EB0641B32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Fix Bugs</a:t>
            </a:r>
          </a:p>
        </p:txBody>
      </p:sp>
      <p:pic>
        <p:nvPicPr>
          <p:cNvPr id="5" name="Content Placeholder 4" descr="A person standing next to a computer&#10;&#10;Description automatically generated">
            <a:extLst>
              <a:ext uri="{FF2B5EF4-FFF2-40B4-BE49-F238E27FC236}">
                <a16:creationId xmlns:a16="http://schemas.microsoft.com/office/drawing/2014/main" id="{C291C5B7-D18F-46CD-A303-62D80E2ABC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0670" y="640081"/>
            <a:ext cx="6738874" cy="5054156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C2058-47F2-4937-AFC4-04B58EC1A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B0E089E-E773-40BF-B966-E1B54156C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56A1B-DB74-41DA-B78B-0C762EE7B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DAEAB113-B9D8-4267-9D41-497D750C51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7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E48C64-5364-4060-8928-FC052E77C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F791B-8515-4F50-9D32-45DD7676C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6A6F95-73C3-44EC-9D80-3131D2D86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0CDD34-455E-4188-B6E6-C57A40E43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BEBDE2-4382-4EF6-8A1F-188CC1BEA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Testing Day 2</a:t>
            </a:r>
          </a:p>
        </p:txBody>
      </p:sp>
      <p:pic>
        <p:nvPicPr>
          <p:cNvPr id="5" name="Content Placeholder 4" descr="A picture containing person, indoor, food&#10;&#10;Description automatically generated">
            <a:extLst>
              <a:ext uri="{FF2B5EF4-FFF2-40B4-BE49-F238E27FC236}">
                <a16:creationId xmlns:a16="http://schemas.microsoft.com/office/drawing/2014/main" id="{AA4EABC5-FF68-41E4-BB08-78B82AF00B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1300860"/>
            <a:ext cx="6912217" cy="373259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C2058-47F2-4937-AFC4-04B58EC1A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B0E089E-E773-40BF-B966-E1B54156C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56A1B-DB74-41DA-B78B-0C762EE7B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54BFFC8B-8F15-41BC-B181-5ECF4E5C0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873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E48C64-5364-4060-8928-FC052E77C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F791B-8515-4F50-9D32-45DD7676C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6A6F95-73C3-44EC-9D80-3131D2D86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C0CDD34-455E-4188-B6E6-C57A40E435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418096-8A15-4274-897F-7BC9A118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Success!</a:t>
            </a:r>
          </a:p>
        </p:txBody>
      </p:sp>
      <p:pic>
        <p:nvPicPr>
          <p:cNvPr id="5" name="Content Placeholder 4" descr="A picture containing person, indoor, man, building&#10;&#10;Description automatically generated">
            <a:extLst>
              <a:ext uri="{FF2B5EF4-FFF2-40B4-BE49-F238E27FC236}">
                <a16:creationId xmlns:a16="http://schemas.microsoft.com/office/drawing/2014/main" id="{B6978479-B831-4AE2-9C81-E1C2102D84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3999" y="981170"/>
            <a:ext cx="6912217" cy="437197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81C2058-47F2-4937-AFC4-04B58EC1A0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B0E089E-E773-40BF-B966-E1B54156C3B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A56A1B-DB74-41DA-B78B-0C762EE7B6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A026F217-E319-41EF-8C6F-EF58F2744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032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898A3-8AA0-4FE6-9DE6-87981DF8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/>
              <a:t>Conclusion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27B03E-A864-4760-A416-D772ED98D74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520745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35501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4661E9-C099-42F4-8A8A-54E462D6E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dirty="0"/>
              <a:t>			</a:t>
            </a:r>
            <a:r>
              <a:rPr lang="en-US" sz="8000" dirty="0"/>
              <a:t>Thank You!</a:t>
            </a:r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E07BC67-5B43-450F-8403-CC27A3686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1404" y="1846263"/>
            <a:ext cx="8489517" cy="4022725"/>
          </a:xfrm>
        </p:spPr>
      </p:pic>
      <p:pic>
        <p:nvPicPr>
          <p:cNvPr id="11" name="Picture 10" descr="A close up of a sign&#10;&#10;Description automatically generated">
            <a:extLst>
              <a:ext uri="{FF2B5EF4-FFF2-40B4-BE49-F238E27FC236}">
                <a16:creationId xmlns:a16="http://schemas.microsoft.com/office/drawing/2014/main" id="{3EE715A7-3065-42D3-92CC-565C893F9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87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EF54B7-43FF-4CDD-9D19-3C1EF1C3C5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			The </a:t>
            </a:r>
            <a:r>
              <a:rPr lang="en-US" dirty="0" err="1"/>
              <a:t>PoeGrammers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785A247-C048-4A43-9A44-1E9F8BD4FD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877795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Graphic 6" descr="Beetle">
            <a:extLst>
              <a:ext uri="{FF2B5EF4-FFF2-40B4-BE49-F238E27FC236}">
                <a16:creationId xmlns:a16="http://schemas.microsoft.com/office/drawing/2014/main" id="{BA88C55C-3751-45DC-A11C-45157A886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703079" y="4124787"/>
            <a:ext cx="525263" cy="525263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85E3217B-C9C1-4C56-AA08-5BBB6DA452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76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AA25-FD66-4677-A0FB-A0B672EA0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			Design Challenges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59325B8-FF15-4045-8D7D-B084101C01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493740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B1709083-8DD9-439A-876D-371CD5687D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56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E897C-A4BD-48F4-85C9-2C0678C8E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			    </a:t>
            </a:r>
            <a:r>
              <a:rPr lang="en-US" sz="5400" dirty="0"/>
              <a:t>Our Design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5124AEA-D25A-4CA6-BF24-2C3C565184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8051656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31A76590-260E-4DEF-BF2E-E51523318B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79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8BE48C64-5364-4060-8928-FC052E77C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39F791B-8515-4F50-9D32-45DD7676C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6A6F95-73C3-44EC-9D80-3131D2D86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D903B2B9-1DA5-4BCF-8821-EBD7F1F9A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DB37371-DBC1-4465-A805-47B36420C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A610946D-068E-4885-9E9F-AE5BE53AD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chemeClr val="tx1">
                    <a:lumMod val="85000"/>
                    <a:lumOff val="15000"/>
                  </a:schemeClr>
                </a:solidFill>
              </a:rPr>
              <a:t>Minimalist UI</a:t>
            </a:r>
          </a:p>
        </p:txBody>
      </p:sp>
      <p:pic>
        <p:nvPicPr>
          <p:cNvPr id="7" name="Graphic 6" descr="Eye">
            <a:extLst>
              <a:ext uri="{FF2B5EF4-FFF2-40B4-BE49-F238E27FC236}">
                <a16:creationId xmlns:a16="http://schemas.microsoft.com/office/drawing/2014/main" id="{772C243B-1A60-4FA8-9B35-6573A56C52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4E2792A9-3148-43AC-828A-8FE6C549F8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C3AC65F-4F9B-4B7B-84F5-1191D8EDB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3BEF3F7-AB8E-42A4-9F58-A40766989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47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6E6FEC8-170C-492C-84E0-54394629D1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EE940A1-B9E0-4C5D-A55E-B19742379C8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C8E47B-A563-4B44-A9B0-9316605C2E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C7D7D77-8DF2-444B-A0BB-15B0651955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2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B7A72AB3-7AC2-4380-8B64-AFC8AC684F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34896F5-ADC0-4F92-891D-8AD641242B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6A41F5-0E3B-4306-843C-88AB2418C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60" y="0"/>
            <a:ext cx="121919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584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1A2ED-4CD2-41EF-AA3D-1B3F7241C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US" dirty="0"/>
              <a:t>				   </a:t>
            </a:r>
            <a:r>
              <a:rPr lang="en-US" sz="7000" dirty="0"/>
              <a:t>Goals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0F7822B-600E-462D-AD56-88CE525E03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0448529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5DD672D-D066-45D4-BF43-5D21F4F216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778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BE48C64-5364-4060-8928-FC052E77CD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9F791B-8515-4F50-9D32-45DD7676C0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6A6F95-73C3-44EC-9D80-3131D2D868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903B2B9-1DA5-4BCF-8821-EBD7F1F9AE4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DB37371-DBC1-4465-A805-47B36420C14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44603" y="4325112"/>
            <a:ext cx="71323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A7E622D-D12F-45AB-8E5C-4720EA5905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6504" y="758952"/>
            <a:ext cx="7319175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Manual Pages &amp; Animations</a:t>
            </a:r>
          </a:p>
        </p:txBody>
      </p:sp>
      <p:pic>
        <p:nvPicPr>
          <p:cNvPr id="7" name="Graphic 6" descr="Open Book">
            <a:extLst>
              <a:ext uri="{FF2B5EF4-FFF2-40B4-BE49-F238E27FC236}">
                <a16:creationId xmlns:a16="http://schemas.microsoft.com/office/drawing/2014/main" id="{F863A23F-8C24-4245-95D5-6BB6C3F58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9818" y="1944907"/>
            <a:ext cx="2449486" cy="244948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2792A9-3148-43AC-828A-8FE6C549F8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3AC65F-4F9B-4B7B-84F5-1191D8EDB2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 descr="A close up of a sign&#10;&#10;Description automatically generated">
            <a:extLst>
              <a:ext uri="{FF2B5EF4-FFF2-40B4-BE49-F238E27FC236}">
                <a16:creationId xmlns:a16="http://schemas.microsoft.com/office/drawing/2014/main" id="{68080C00-323D-4DB1-8A3A-3D82860E05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5423" y="5575178"/>
            <a:ext cx="761614" cy="76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37980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E3DA18C2-75F1-4980-A5F0-165F6F71DE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269</Words>
  <Application>Microsoft Office PowerPoint</Application>
  <PresentationFormat>Widescreen</PresentationFormat>
  <Paragraphs>61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Calibri</vt:lpstr>
      <vt:lpstr>Calibri Light</vt:lpstr>
      <vt:lpstr>Retrospect</vt:lpstr>
      <vt:lpstr>Augmented Reality Guidance &amp; Operating System</vt:lpstr>
      <vt:lpstr>NASA SUITS</vt:lpstr>
      <vt:lpstr>   The PoeGrammers</vt:lpstr>
      <vt:lpstr>   Design Challenges</vt:lpstr>
      <vt:lpstr>       Our Design</vt:lpstr>
      <vt:lpstr>Minimalist UI</vt:lpstr>
      <vt:lpstr>PowerPoint Presentation</vt:lpstr>
      <vt:lpstr>       Goals</vt:lpstr>
      <vt:lpstr>Manual Pages &amp; Animations</vt:lpstr>
      <vt:lpstr>Manual Page with Animation</vt:lpstr>
      <vt:lpstr>       Goals</vt:lpstr>
      <vt:lpstr>Multi-Modal Interaction</vt:lpstr>
      <vt:lpstr>  Multiple Modes of Interaction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Test Week</vt:lpstr>
      <vt:lpstr>Testing</vt:lpstr>
      <vt:lpstr>Testing Day 1</vt:lpstr>
      <vt:lpstr>Fix Bugs</vt:lpstr>
      <vt:lpstr>Testing Day 2</vt:lpstr>
      <vt:lpstr>Success!</vt:lpstr>
      <vt:lpstr>Conclusion</vt:lpstr>
      <vt:lpstr>  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Augmented Reality Guidance &amp; Operating System</dc:title>
  <dc:creator>Juan Pablo Soto</dc:creator>
  <cp:lastModifiedBy>Sydnie Byrd</cp:lastModifiedBy>
  <cp:revision>1</cp:revision>
  <dcterms:created xsi:type="dcterms:W3CDTF">2019-04-26T18:38:31Z</dcterms:created>
  <dcterms:modified xsi:type="dcterms:W3CDTF">2019-04-29T16:32:23Z</dcterms:modified>
</cp:coreProperties>
</file>